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12" r:id="rId2"/>
    <p:sldMasterId id="2147483717" r:id="rId3"/>
  </p:sldMasterIdLst>
  <p:notesMasterIdLst>
    <p:notesMasterId r:id="rId17"/>
  </p:notesMasterIdLst>
  <p:sldIdLst>
    <p:sldId id="2147475638" r:id="rId4"/>
    <p:sldId id="2147475639" r:id="rId5"/>
    <p:sldId id="3862" r:id="rId6"/>
    <p:sldId id="3863" r:id="rId7"/>
    <p:sldId id="3861" r:id="rId8"/>
    <p:sldId id="2147475643" r:id="rId9"/>
    <p:sldId id="2147475644" r:id="rId10"/>
    <p:sldId id="2147475645" r:id="rId11"/>
    <p:sldId id="442" r:id="rId12"/>
    <p:sldId id="2147475646" r:id="rId13"/>
    <p:sldId id="440" r:id="rId14"/>
    <p:sldId id="3869" r:id="rId15"/>
    <p:sldId id="28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0ABF21-A8C2-E144-9BE1-B44645515D25}" v="62" dt="2025-01-17T14:20:24.1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5" autoAdjust="0"/>
    <p:restoredTop sz="96625"/>
  </p:normalViewPr>
  <p:slideViewPr>
    <p:cSldViewPr snapToGrid="0">
      <p:cViewPr varScale="1">
        <p:scale>
          <a:sx n="140" d="100"/>
          <a:sy n="140" d="100"/>
        </p:scale>
        <p:origin x="1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6D70B-FABD-44BF-9CA8-B4731957BC7F}" type="datetimeFigureOut">
              <a:rPr lang="en-US" smtClean="0"/>
              <a:t>2/4/25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70B90F-1E9A-4966-B0C1-19A2522E0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13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latin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FEAE42-E3FE-4405-B7FC-4425D05B92A0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722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4788" y="427038"/>
            <a:ext cx="5116512" cy="28797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908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FEAE42-E3FE-4405-B7FC-4425D05B92A0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tricHPE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tricHPE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136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0B90F-1E9A-4966-B0C1-19A2522E07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6979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0B90F-1E9A-4966-B0C1-19A2522E07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35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0B90F-1E9A-4966-B0C1-19A2522E07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76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4788" y="427038"/>
            <a:ext cx="5116512" cy="28797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EAE42-E3FE-4405-B7FC-4425D05B92A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175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0B90F-1E9A-4966-B0C1-19A2522E07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874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0B90F-1E9A-4966-B0C1-19A2522E07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282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hpe.kadanza.com/kadanza/photography/ppt-title-images/#/overview" TargetMode="External"/><Relationship Id="rId4" Type="http://schemas.openxmlformats.org/officeDocument/2006/relationships/image" Target="../media/image6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"/>
          <p:cNvSpPr>
            <a:spLocks noGrp="1"/>
          </p:cNvSpPr>
          <p:nvPr>
            <p:ph type="body" sz="quarter" idx="13" hasCustomPrompt="1"/>
          </p:nvPr>
        </p:nvSpPr>
        <p:spPr>
          <a:xfrm>
            <a:off x="290747" y="4577983"/>
            <a:ext cx="5489578" cy="339214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6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290747" y="4133088"/>
            <a:ext cx="8229600" cy="438912"/>
          </a:xfrm>
        </p:spPr>
        <p:txBody>
          <a:bodyPr lIns="9144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schemeClr val="bg1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290747" y="1869197"/>
            <a:ext cx="11423555" cy="1905000"/>
          </a:xfrm>
        </p:spPr>
        <p:txBody>
          <a:bodyPr lIns="91440" tIns="91440" rIns="91440" bIns="91440" anchor="b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87376D2-6A59-4BA9-8EA0-2ACD180817B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grpSp>
        <p:nvGrpSpPr>
          <p:cNvPr id="13" name="Logo">
            <a:extLst>
              <a:ext uri="{FF2B5EF4-FFF2-40B4-BE49-F238E27FC236}">
                <a16:creationId xmlns:a16="http://schemas.microsoft.com/office/drawing/2014/main" id="{C7CA71CE-C053-471F-9DCA-CD481E01A6E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14" name="Element">
              <a:extLst>
                <a:ext uri="{FF2B5EF4-FFF2-40B4-BE49-F238E27FC236}">
                  <a16:creationId xmlns:a16="http://schemas.microsoft.com/office/drawing/2014/main" id="{E3099459-FF93-42DF-AF0B-9F971EEC0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20" name="Wordmark">
              <a:extLst>
                <a:ext uri="{FF2B5EF4-FFF2-40B4-BE49-F238E27FC236}">
                  <a16:creationId xmlns:a16="http://schemas.microsoft.com/office/drawing/2014/main" id="{75AF4DC2-08D7-4947-BE56-AB47670495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595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Blu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">
            <a:extLst>
              <a:ext uri="{FF2B5EF4-FFF2-40B4-BE49-F238E27FC236}">
                <a16:creationId xmlns:a16="http://schemas.microsoft.com/office/drawing/2014/main" id="{71441D17-F569-4929-BED2-B3C594D2EB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32D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52C54A16-447D-4A74-9122-F46E4BC750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9926132-14B5-462D-8011-DBD07D3A4F4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698795D-6546-4F01-AD74-FF78AF2E67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60980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">
            <a:extLst>
              <a:ext uri="{FF2B5EF4-FFF2-40B4-BE49-F238E27FC236}">
                <a16:creationId xmlns:a16="http://schemas.microsoft.com/office/drawing/2014/main" id="{EE3E2CEF-B9DC-4BC7-912D-0AF3140E0B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CC7B28-F85E-49B0-A5ED-82D39FF680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452CF67-7C64-4A36-818E-9739F15599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FE686EF5-477F-4DCE-824F-3C05B5AA659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02169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ame, title, company"/>
          <p:cNvSpPr>
            <a:spLocks noGrp="1"/>
          </p:cNvSpPr>
          <p:nvPr>
            <p:ph type="body" sz="quarter" idx="14" hasCustomPrompt="1"/>
          </p:nvPr>
        </p:nvSpPr>
        <p:spPr>
          <a:xfrm>
            <a:off x="512997" y="3989508"/>
            <a:ext cx="8228011" cy="533400"/>
          </a:xfrm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add quoted person’s name, title, company</a:t>
            </a:r>
          </a:p>
        </p:txBody>
      </p:sp>
      <p:sp>
        <p:nvSpPr>
          <p:cNvPr id="11" name="Quote"/>
          <p:cNvSpPr>
            <a:spLocks noGrp="1"/>
          </p:cNvSpPr>
          <p:nvPr>
            <p:ph type="title" hasCustomPrompt="1"/>
          </p:nvPr>
        </p:nvSpPr>
        <p:spPr>
          <a:xfrm>
            <a:off x="284398" y="685800"/>
            <a:ext cx="9106250" cy="3075861"/>
          </a:xfrm>
        </p:spPr>
        <p:txBody>
          <a:bodyPr lIns="91440" anchor="b" anchorCtr="0"/>
          <a:lstStyle>
            <a:lvl1pPr marL="219456" indent="-219456">
              <a:defRPr sz="4600" cap="none" baseline="0">
                <a:latin typeface="+mn-lt"/>
              </a:defRPr>
            </a:lvl1pPr>
          </a:lstStyle>
          <a:p>
            <a:r>
              <a:rPr lang="en-US" dirty="0"/>
              <a:t>“Click to add quote here. Type quotation marks before and after text.”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416E5649-B5F3-4893-ACEE-FDDDEA277D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C9133F1-6679-476E-AEFD-931027BED0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002861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0"/>
            </a:endParaRPr>
          </a:p>
        </p:txBody>
      </p:sp>
      <p:sp>
        <p:nvSpPr>
          <p:cNvPr id="2" name="Footer Placeholder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‹#›</a:t>
            </a:fld>
            <a:endParaRPr lang="en-US" dirty="0"/>
          </a:p>
        </p:txBody>
      </p:sp>
      <p:sp>
        <p:nvSpPr>
          <p:cNvPr id="8" name="Content Placeholder">
            <a:extLst>
              <a:ext uri="{FF2B5EF4-FFF2-40B4-BE49-F238E27FC236}">
                <a16:creationId xmlns:a16="http://schemas.microsoft.com/office/drawing/2014/main" id="{65A0C7EC-4798-4728-86EA-B35780094DC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81000" y="999160"/>
            <a:ext cx="11403014" cy="5097600"/>
          </a:xfrm>
        </p:spPr>
        <p:txBody>
          <a:bodyPr lIns="0" r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232753FE-5D9A-4A5E-B0B2-3DAAE2EB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313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">
            <a:extLst>
              <a:ext uri="{FF2B5EF4-FFF2-40B4-BE49-F238E27FC236}">
                <a16:creationId xmlns:a16="http://schemas.microsoft.com/office/drawing/2014/main" id="{A3BBDD58-9EEC-48BC-A84C-F80FB78CB21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81000" y="1344281"/>
            <a:ext cx="11403014" cy="4752000"/>
          </a:xfrm>
        </p:spPr>
        <p:txBody>
          <a:bodyPr lIns="0" r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502268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Font typeface="" panose="020B0604020202020204" pitchFamily="34" charset="0"/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670D9BB8-8D8D-4F83-B418-E1A6910A3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B8A2B8FB-372C-42B9-B280-9D39EC303B0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42026B78-68E1-478D-8813-92F76EAC82C2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269141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Heading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D60021C6-A6F0-40F0-A299-B8269BE0F492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81000" y="1733015"/>
            <a:ext cx="11403014" cy="4366800"/>
          </a:xfrm>
        </p:spPr>
        <p:txBody>
          <a:bodyPr lIns="0" r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Heading"/>
          <p:cNvSpPr>
            <a:spLocks noGrp="1"/>
          </p:cNvSpPr>
          <p:nvPr>
            <p:ph type="body" sz="quarter" idx="18" hasCustomPrompt="1"/>
          </p:nvPr>
        </p:nvSpPr>
        <p:spPr>
          <a:xfrm>
            <a:off x="288096" y="1350296"/>
            <a:ext cx="1149591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subtitle</a:t>
            </a:r>
          </a:p>
        </p:txBody>
      </p:sp>
      <p:sp>
        <p:nvSpPr>
          <p:cNvPr id="12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15C04D0B-D5E2-4F74-B1D6-45E2AEA840C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5918" cy="381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Font typeface="" panose="020B0604020202020204" pitchFamily="34" charset="0"/>
              <a:buNone/>
              <a:defRPr sz="2400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09EDB93-5BF6-4D1D-9D5F-0E75F455E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2" y="391852"/>
            <a:ext cx="11498271" cy="401362"/>
          </a:xfrm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D217CA8-FB11-4E4A-BBCD-EE7B837F4D7D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3EA3E28B-F7AC-49D0-8E77-F09CC76C6D4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29945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quarter" idx="18"/>
          </p:nvPr>
        </p:nvSpPr>
        <p:spPr>
          <a:xfrm>
            <a:off x="6260021" y="995363"/>
            <a:ext cx="5523992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995363"/>
            <a:ext cx="5523992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871CBF7C-DC48-4FC0-9D75-AE2A7B709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30D71586-CC8D-433E-9833-9A7FDB8D82E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9C5C9A9-E236-4C76-AAB8-D575E2980D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75208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2D9C38D-0C96-4F06-9088-13547C056F33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358729" y="1358232"/>
            <a:ext cx="5416903" cy="47377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790CE829-C5DB-4D0F-8D68-9F31A94FC4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1000" y="1358232"/>
            <a:ext cx="5416903" cy="47377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ubtitle">
            <a:extLst>
              <a:ext uri="{FF2B5EF4-FFF2-40B4-BE49-F238E27FC236}">
                <a16:creationId xmlns:a16="http://schemas.microsoft.com/office/drawing/2014/main" id="{BE367876-B551-4115-B469-74C12D0C1C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3803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B4DC083-771D-42FC-A297-31FED0158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08FD370-F534-4533-9D1C-D71C0301D4F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1B9DB588-CD3A-4605-99DD-5D58A0334468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93548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r">
            <a:extLst>
              <a:ext uri="{FF2B5EF4-FFF2-40B4-BE49-F238E27FC236}">
                <a16:creationId xmlns:a16="http://schemas.microsoft.com/office/drawing/2014/main" id="{509F307F-2042-4E5D-9DD3-7346390C8233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D93EC89-D007-42C7-92F3-5FAFA7AF243D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358729" y="1376363"/>
            <a:ext cx="5416903" cy="47196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Heading 2"/>
          <p:cNvSpPr>
            <a:spLocks noGrp="1"/>
          </p:cNvSpPr>
          <p:nvPr>
            <p:ph type="body" sz="quarter" idx="21" hasCustomPrompt="1"/>
          </p:nvPr>
        </p:nvSpPr>
        <p:spPr>
          <a:xfrm>
            <a:off x="6261641" y="995363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807963B9-3178-4B51-AFEC-FF40F8FF0570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5100" y="1376363"/>
            <a:ext cx="5416903" cy="47196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Heading 1"/>
          <p:cNvSpPr>
            <a:spLocks noGrp="1"/>
          </p:cNvSpPr>
          <p:nvPr>
            <p:ph type="body" sz="quarter" idx="19" hasCustomPrompt="1"/>
          </p:nvPr>
        </p:nvSpPr>
        <p:spPr>
          <a:xfrm>
            <a:off x="288095" y="995363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AE93C262-FA4B-43C3-AD92-4CEC861AD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2414D7CD-D200-4A01-8CED-7A9B8239970A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9E1FA036-2D0C-4476-9395-CB088922F480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99131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C2D9C38D-0C96-4F06-9088-13547C056F33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358729" y="1739233"/>
            <a:ext cx="5416903" cy="435673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Heading 2">
            <a:extLst>
              <a:ext uri="{FF2B5EF4-FFF2-40B4-BE49-F238E27FC236}">
                <a16:creationId xmlns:a16="http://schemas.microsoft.com/office/drawing/2014/main" id="{0F35A58C-1284-494F-A5A7-A8680CA322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61641" y="1358232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790CE829-C5DB-4D0F-8D68-9F31A94FC42A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85100" y="1739233"/>
            <a:ext cx="5416903" cy="435673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Heading 1">
            <a:extLst>
              <a:ext uri="{FF2B5EF4-FFF2-40B4-BE49-F238E27FC236}">
                <a16:creationId xmlns:a16="http://schemas.microsoft.com/office/drawing/2014/main" id="{4FFD9C8F-5583-4BD3-BF48-097D5D045AD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88095" y="1358232"/>
            <a:ext cx="5513908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5" name="Subtitle">
            <a:extLst>
              <a:ext uri="{FF2B5EF4-FFF2-40B4-BE49-F238E27FC236}">
                <a16:creationId xmlns:a16="http://schemas.microsoft.com/office/drawing/2014/main" id="{BE367876-B551-4115-B469-74C12D0C1C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3803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B4DC083-771D-42FC-A297-31FED0158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12F31EAB-796D-4E98-AD02-5E448046BB3D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B9B4ABF0-738F-478F-B9E7-E5D3DF83666E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422569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Dar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ate"/>
          <p:cNvSpPr>
            <a:spLocks noGrp="1"/>
          </p:cNvSpPr>
          <p:nvPr>
            <p:ph type="body" sz="quarter" idx="13" hasCustomPrompt="1"/>
          </p:nvPr>
        </p:nvSpPr>
        <p:spPr>
          <a:xfrm>
            <a:off x="290747" y="4577983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2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290747" y="4133088"/>
            <a:ext cx="8229600" cy="43891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schemeClr val="bg1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290747" y="1869197"/>
            <a:ext cx="11423555" cy="1905000"/>
          </a:xfrm>
        </p:spPr>
        <p:txBody>
          <a:bodyPr anchor="b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4D7C280C-8E1E-4531-A635-C99FE1BDEE9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grpSp>
        <p:nvGrpSpPr>
          <p:cNvPr id="16" name="Logo">
            <a:extLst>
              <a:ext uri="{FF2B5EF4-FFF2-40B4-BE49-F238E27FC236}">
                <a16:creationId xmlns:a16="http://schemas.microsoft.com/office/drawing/2014/main" id="{39DC9A4F-A16F-45B4-A72C-8DB544981AE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20" name="Element">
              <a:extLst>
                <a:ext uri="{FF2B5EF4-FFF2-40B4-BE49-F238E27FC236}">
                  <a16:creationId xmlns:a16="http://schemas.microsoft.com/office/drawing/2014/main" id="{25C81DB6-CCD4-4F17-86A3-D56DF640F5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21" name="Wordmark">
              <a:extLst>
                <a:ext uri="{FF2B5EF4-FFF2-40B4-BE49-F238E27FC236}">
                  <a16:creationId xmlns:a16="http://schemas.microsoft.com/office/drawing/2014/main" id="{7CF9A093-3688-4D04-9331-C6E54828F9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872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3"/>
          <p:cNvSpPr>
            <a:spLocks noGrp="1"/>
          </p:cNvSpPr>
          <p:nvPr>
            <p:ph sz="quarter" idx="19"/>
          </p:nvPr>
        </p:nvSpPr>
        <p:spPr>
          <a:xfrm>
            <a:off x="8152474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quarter" idx="18"/>
          </p:nvPr>
        </p:nvSpPr>
        <p:spPr>
          <a:xfrm>
            <a:off x="4268787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996365"/>
            <a:ext cx="3628711" cy="5099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EAC09279-0D09-4109-A953-16A88732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55DFA194-46E5-48DD-9DF0-CE09ECBDE59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BEED058A-E779-4D88-ADD2-9B84C2A1050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53233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">
            <a:extLst>
              <a:ext uri="{FF2B5EF4-FFF2-40B4-BE49-F238E27FC236}">
                <a16:creationId xmlns:a16="http://schemas.microsoft.com/office/drawing/2014/main" id="{C831EBB5-21C4-4F56-9D7F-EDB7844B96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8270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2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9EF0ECA-DE60-41FE-A905-507AB710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074A59D-DDE4-4FB2-838A-D5C8E7AD19E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365166"/>
            <a:ext cx="3628710" cy="47340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2DA2588-EB78-4045-A57D-317AA672516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365166"/>
            <a:ext cx="3628710" cy="473439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1336B0C-F91E-47D8-936F-836334818CB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365166"/>
            <a:ext cx="3628710" cy="4734000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64F2FF0-0CF5-4CC1-8878-96534C54D9A0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9AAC13-0724-4F89-9282-2A985E0669E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95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Content Placeholder 3"/>
          <p:cNvSpPr>
            <a:spLocks noGrp="1"/>
          </p:cNvSpPr>
          <p:nvPr>
            <p:ph sz="quarter" idx="22"/>
          </p:nvPr>
        </p:nvSpPr>
        <p:spPr>
          <a:xfrm>
            <a:off x="8146122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Heading 3"/>
          <p:cNvSpPr>
            <a:spLocks noGrp="1"/>
          </p:cNvSpPr>
          <p:nvPr>
            <p:ph type="body" sz="quarter" idx="21" hasCustomPrompt="1"/>
          </p:nvPr>
        </p:nvSpPr>
        <p:spPr>
          <a:xfrm>
            <a:off x="8048832" y="996365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sz="quarter" idx="18"/>
          </p:nvPr>
        </p:nvSpPr>
        <p:spPr>
          <a:xfrm>
            <a:off x="4265611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Heading 2"/>
          <p:cNvSpPr>
            <a:spLocks noGrp="1"/>
          </p:cNvSpPr>
          <p:nvPr>
            <p:ph type="body" sz="quarter" idx="23" hasCustomPrompt="1"/>
          </p:nvPr>
        </p:nvSpPr>
        <p:spPr>
          <a:xfrm>
            <a:off x="4168321" y="996365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4" name="Content Placeholder 1"/>
          <p:cNvSpPr>
            <a:spLocks noGrp="1"/>
          </p:cNvSpPr>
          <p:nvPr>
            <p:ph sz="quarter" idx="17"/>
          </p:nvPr>
        </p:nvSpPr>
        <p:spPr>
          <a:xfrm>
            <a:off x="385100" y="1377365"/>
            <a:ext cx="3628710" cy="4718635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Heading 1"/>
          <p:cNvSpPr>
            <a:spLocks noGrp="1"/>
          </p:cNvSpPr>
          <p:nvPr>
            <p:ph type="body" sz="quarter" idx="19" hasCustomPrompt="1"/>
          </p:nvPr>
        </p:nvSpPr>
        <p:spPr>
          <a:xfrm>
            <a:off x="287427" y="996365"/>
            <a:ext cx="3726383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24EE87AE-0267-4C69-AFD6-F9C64969A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BB8A07BF-CB97-4E22-9C06-99A9D26C8199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7833D610-4CA4-41A3-B735-6F0642F9854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12053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1074A59D-DDE4-4FB2-838A-D5C8E7AD19E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146122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Heading 3">
            <a:extLst>
              <a:ext uri="{FF2B5EF4-FFF2-40B4-BE49-F238E27FC236}">
                <a16:creationId xmlns:a16="http://schemas.microsoft.com/office/drawing/2014/main" id="{2B395F8D-D2D6-46E9-A9E6-236C365E0B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48832" y="1365166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2DA2588-EB78-4045-A57D-317AA672516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265611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Heading 2">
            <a:extLst>
              <a:ext uri="{FF2B5EF4-FFF2-40B4-BE49-F238E27FC236}">
                <a16:creationId xmlns:a16="http://schemas.microsoft.com/office/drawing/2014/main" id="{1E3C34FD-66F2-429D-BA98-17802C5C837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68321" y="1365166"/>
            <a:ext cx="3726000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31336B0C-F91E-47D8-936F-836334818CB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85100" y="1747514"/>
            <a:ext cx="3628710" cy="4352042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Heading 1">
            <a:extLst>
              <a:ext uri="{FF2B5EF4-FFF2-40B4-BE49-F238E27FC236}">
                <a16:creationId xmlns:a16="http://schemas.microsoft.com/office/drawing/2014/main" id="{2C5A79F9-54A7-42C3-958C-707025A7513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87427" y="1365166"/>
            <a:ext cx="3726383" cy="381000"/>
          </a:xfrm>
          <a:ln>
            <a:noFill/>
            <a:miter lim="800000"/>
          </a:ln>
        </p:spPr>
        <p:txBody>
          <a:bodyPr lIns="91440">
            <a:noAutofit/>
          </a:bodyPr>
          <a:lstStyle>
            <a:lvl1pPr marL="0" indent="0">
              <a:spcBef>
                <a:spcPts val="0"/>
              </a:spcBef>
              <a:buNone/>
              <a:defRPr sz="2200" b="1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Click to add one-line heading</a:t>
            </a:r>
          </a:p>
        </p:txBody>
      </p:sp>
      <p:sp>
        <p:nvSpPr>
          <p:cNvPr id="28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14" name="Subtitle">
            <a:extLst>
              <a:ext uri="{FF2B5EF4-FFF2-40B4-BE49-F238E27FC236}">
                <a16:creationId xmlns:a16="http://schemas.microsoft.com/office/drawing/2014/main" id="{C831EBB5-21C4-4F56-9D7F-EDB7844B96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498270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9EF0ECA-DE60-41FE-A905-507AB710E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FF0756C0-7641-4173-A68F-865597D4BB0D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3221C879-23BF-48A0-9B6C-5B66C3419755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60154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EAE54251-B0D2-4947-83BB-BD7F95F3A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287B217-2E30-4712-99AE-652EEDB04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64EA22A1-FE1F-4F4A-9C07-F0E86D67EF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17418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>
            <a:extLst>
              <a:ext uri="{FF2B5EF4-FFF2-40B4-BE49-F238E27FC236}">
                <a16:creationId xmlns:a16="http://schemas.microsoft.com/office/drawing/2014/main" id="{71AE6212-DACF-49FB-929D-2FA8B00CFD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529254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90391D03-EF6B-45A2-9268-5A807C7A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D8B57979-9B2D-4984-B19E-0EFD2E111CE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FA02681C-9BC6-4D8A-BB6B-D65D1A03959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11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7764AC2A-714D-48E6-8850-2398C74A59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23" y="398368"/>
            <a:ext cx="1149489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EBA2B6B1-8B85-4F7A-B1B8-3C2A2CA72C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F6172FFC-9966-4FB3-B3D2-FBE84B0190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6" name="Bar">
            <a:extLst>
              <a:ext uri="{FF2B5EF4-FFF2-40B4-BE49-F238E27FC236}">
                <a16:creationId xmlns:a16="http://schemas.microsoft.com/office/drawing/2014/main" id="{E884D57C-DE96-4DA8-9B1B-592B99A5CF8D}"/>
              </a:ext>
            </a:extLst>
          </p:cNvPr>
          <p:cNvSpPr/>
          <p:nvPr userDrawn="1"/>
        </p:nvSpPr>
        <p:spPr>
          <a:xfrm>
            <a:off x="385100" y="124748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94378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">
            <a:extLst>
              <a:ext uri="{FF2B5EF4-FFF2-40B4-BE49-F238E27FC236}">
                <a16:creationId xmlns:a16="http://schemas.microsoft.com/office/drawing/2014/main" id="{6957406C-CA6F-47F8-9FC9-A15BE313C4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1178166"/>
            <a:ext cx="11529254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 dirty="0"/>
              <a:t>Click to add one-line subtitle</a:t>
            </a:r>
          </a:p>
        </p:txBody>
      </p:sp>
      <p:sp>
        <p:nvSpPr>
          <p:cNvPr id="10" name="Bar">
            <a:extLst>
              <a:ext uri="{FF2B5EF4-FFF2-40B4-BE49-F238E27FC236}">
                <a16:creationId xmlns:a16="http://schemas.microsoft.com/office/drawing/2014/main" id="{371489F8-FD72-440E-84EC-51D4A768BB5E}"/>
              </a:ext>
            </a:extLst>
          </p:cNvPr>
          <p:cNvSpPr/>
          <p:nvPr userDrawn="1"/>
        </p:nvSpPr>
        <p:spPr>
          <a:xfrm>
            <a:off x="385100" y="1663329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5535819F-7681-4776-AE9B-BEAB22E80C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23" y="398368"/>
            <a:ext cx="1149489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903090B-018E-41F6-821A-0DB185B1678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4EE71AD2-3B17-4BBC-A780-3AEAE01E747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392242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3" y="2676894"/>
            <a:ext cx="3685309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2818CA98-330E-4FE7-B6FF-632E311233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1F90604F-7FA1-41D8-9914-866F330503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90838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2" y="2676894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92DC03DA-1907-4E05-9BC8-10562171313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DB2C94F6-2456-49E7-A85E-744A4B16A88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78064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Light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84397" y="4577983"/>
            <a:ext cx="5489578" cy="339214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Month day, year</a:t>
            </a:r>
          </a:p>
        </p:txBody>
      </p:sp>
      <p:sp>
        <p:nvSpPr>
          <p:cNvPr id="16" name="Subtitle"/>
          <p:cNvSpPr>
            <a:spLocks noGrp="1"/>
          </p:cNvSpPr>
          <p:nvPr userDrawn="1">
            <p:ph type="subTitle" idx="1" hasCustomPrompt="1"/>
          </p:nvPr>
        </p:nvSpPr>
        <p:spPr>
          <a:xfrm>
            <a:off x="284397" y="4133088"/>
            <a:ext cx="8229600" cy="438912"/>
          </a:xfrm>
        </p:spPr>
        <p:txBody>
          <a:bodyPr lIns="9144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 and title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schemeClr val="tx1"/>
              </a:solidFill>
              <a:latin typeface="MetricHPE" panose="020B0503030202060203" pitchFamily="34" charset="-18"/>
            </a:endParaRPr>
          </a:p>
        </p:txBody>
      </p:sp>
      <p:sp>
        <p:nvSpPr>
          <p:cNvPr id="15" name="Title"/>
          <p:cNvSpPr>
            <a:spLocks noGrp="1"/>
          </p:cNvSpPr>
          <p:nvPr userDrawn="1">
            <p:ph type="title" hasCustomPrompt="1"/>
          </p:nvPr>
        </p:nvSpPr>
        <p:spPr>
          <a:xfrm>
            <a:off x="284397" y="1869197"/>
            <a:ext cx="11423555" cy="1905000"/>
          </a:xfrm>
        </p:spPr>
        <p:txBody>
          <a:bodyPr lIns="91440" tIns="91440" rIns="91440" bIns="91440" anchor="b"/>
          <a:lstStyle>
            <a:lvl1pPr>
              <a:lnSpc>
                <a:spcPct val="80000"/>
              </a:lnSpc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grpSp>
        <p:nvGrpSpPr>
          <p:cNvPr id="10" name="Logo">
            <a:extLst>
              <a:ext uri="{FF2B5EF4-FFF2-40B4-BE49-F238E27FC236}">
                <a16:creationId xmlns:a16="http://schemas.microsoft.com/office/drawing/2014/main" id="{A3C61050-E60B-4FC2-8361-B75DC38392A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93523" y="381956"/>
            <a:chExt cx="2218745" cy="893759"/>
          </a:xfrm>
        </p:grpSpPr>
        <p:sp>
          <p:nvSpPr>
            <p:cNvPr id="13" name="Element"/>
            <p:cNvSpPr>
              <a:spLocks noEditPoints="1"/>
            </p:cNvSpPr>
            <p:nvPr/>
          </p:nvSpPr>
          <p:spPr bwMode="auto">
            <a:xfrm>
              <a:off x="393523" y="381956"/>
              <a:ext cx="759854" cy="211008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1A9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  <p:sp>
          <p:nvSpPr>
            <p:cNvPr id="14" name="Wordmark"/>
            <p:cNvSpPr>
              <a:spLocks noEditPoints="1"/>
            </p:cNvSpPr>
            <p:nvPr/>
          </p:nvSpPr>
          <p:spPr bwMode="auto">
            <a:xfrm>
              <a:off x="393523" y="730052"/>
              <a:ext cx="2218745" cy="545663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MetricHPE Black" panose="020B0A03030202060203" pitchFamily="34" charset="0"/>
              </a:endParaRPr>
            </a:p>
          </p:txBody>
        </p:sp>
      </p:grpSp>
      <p:sp>
        <p:nvSpPr>
          <p:cNvPr id="11" name="Footer Placeholder">
            <a:extLst>
              <a:ext uri="{FF2B5EF4-FFF2-40B4-BE49-F238E27FC236}">
                <a16:creationId xmlns:a16="http://schemas.microsoft.com/office/drawing/2014/main" id="{E28BBF5B-08AD-4A77-9AEC-6683501C3E9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74720" y="6129337"/>
            <a:ext cx="7481160" cy="4115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07705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Bar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0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89122" y="2691855"/>
            <a:ext cx="3566206" cy="795528"/>
          </a:xfrm>
        </p:spPr>
        <p:txBody>
          <a:bodyPr vert="horz" lIns="91440" tIns="91440" rIns="91440" bIns="91440" rtlCol="0" anchor="ctr">
            <a:noAutofit/>
          </a:bodyPr>
          <a:lstStyle>
            <a:lvl1pPr>
              <a:defRPr sz="2400" baseline="0" dirty="0">
                <a:latin typeface="+mn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two-line subtitle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289122" y="1980879"/>
            <a:ext cx="3566206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2D12F7D-5A80-4CB3-A519-0EC3099CAB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977D698-96B1-4B1C-AC10-E28AA670736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09377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4"/>
          </p:nvPr>
        </p:nvSpPr>
        <p:spPr>
          <a:xfrm>
            <a:off x="278732" y="2534960"/>
            <a:ext cx="3546475" cy="344646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Bar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3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F37736B1-D7A7-4407-BE85-C3B77D9DE3F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C2633DB1-4E58-49AF-9CC5-F4480459AE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98883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icture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685C0DB9-A0DF-42B9-B705-83944EECB34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076700" y="0"/>
            <a:ext cx="8115300" cy="6858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edge-to-edge picture</a:t>
            </a:r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4"/>
          </p:nvPr>
        </p:nvSpPr>
        <p:spPr>
          <a:xfrm>
            <a:off x="278731" y="2534960"/>
            <a:ext cx="3546475" cy="3446462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Bar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289122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multi-Line Title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8085FE46-B145-48DA-84CC-BEC7ABB0F6C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62B249EC-9477-452C-91FB-A412BD37EFC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9743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526166" y="999674"/>
            <a:ext cx="3257847" cy="5096326"/>
          </a:xfrm>
          <a:noFill/>
          <a:ln w="57150">
            <a:solidFill>
              <a:srgbClr val="32DAC8"/>
            </a:solidFill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2" name="Content Placeholder">
            <a:extLst>
              <a:ext uri="{FF2B5EF4-FFF2-40B4-BE49-F238E27FC236}">
                <a16:creationId xmlns:a16="http://schemas.microsoft.com/office/drawing/2014/main" id="{269A3E8D-DCFB-4D37-86BB-56632B0912B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85100" y="995363"/>
            <a:ext cx="7844500" cy="5100637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37FCC12E-6D90-403E-80FA-0F7CB28A2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1E92FAC-B699-43F5-B87D-2D8B714080E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C38747A7-25DE-48D8-8D31-0F3DF66ADF9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5434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526166" y="999674"/>
            <a:ext cx="3257847" cy="5096326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5722C60-FC76-4A73-9A5C-0D547B644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A295B4-CD29-4A4B-B08E-9A6CC4F4CF8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B8558E5-A9EE-4418-B017-3EBC0B35FAB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9898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285743" y="999674"/>
            <a:ext cx="3257847" cy="5096326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2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supporting text</a:t>
            </a:r>
          </a:p>
          <a:p>
            <a:pPr lvl="0"/>
            <a:endParaRPr lang="en-US" dirty="0"/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4313365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C5722C60-FC76-4A73-9A5C-0D547B644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A295B4-CD29-4A4B-B08E-9A6CC4F4CF8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0B8558E5-A9EE-4418-B017-3EBC0B35FAB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29942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184DB124-5DB1-4AD3-9276-D81D2209D170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515445" y="999540"/>
            <a:ext cx="3257847" cy="5100531"/>
          </a:xfrm>
          <a:ln>
            <a:noFill/>
            <a:miter lim="800000"/>
          </a:ln>
        </p:spPr>
        <p:txBody>
          <a:bodyPr lIns="0" rIns="0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7470648" cy="509646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4B1C1C31-7119-4D9E-8DED-87033B4B0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B8E13A3-BC15-450D-96D1-EB785D605BB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191AA25E-ECBD-44CD-9DE9-F058616E771E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04481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2"/>
          <p:cNvSpPr>
            <a:spLocks noGrp="1"/>
          </p:cNvSpPr>
          <p:nvPr>
            <p:ph type="body" sz="half" idx="19" hasCustomPrompt="1"/>
          </p:nvPr>
        </p:nvSpPr>
        <p:spPr bwMode="ltGray">
          <a:xfrm>
            <a:off x="6172895" y="4925740"/>
            <a:ext cx="5611118" cy="1170260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11EEBA4-9351-4C42-9CB1-BC966ADFAF0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172725" y="999540"/>
            <a:ext cx="561128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1000" y="4925740"/>
            <a:ext cx="5611118" cy="1170260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7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561128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0F79D366-784C-495D-8F64-93E8B37FC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33220B8-73BB-42A1-AE6B-0898C72176B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278F3E4F-3B9E-412C-A6C9-621D3C25AA9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79043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"/>
          <p:cNvSpPr>
            <a:spLocks noGrp="1"/>
          </p:cNvSpPr>
          <p:nvPr>
            <p:ph type="body" sz="half" idx="21" hasCustomPrompt="1"/>
          </p:nvPr>
        </p:nvSpPr>
        <p:spPr bwMode="ltGray">
          <a:xfrm>
            <a:off x="8105705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097009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4" name="Text Placeholder 2"/>
          <p:cNvSpPr>
            <a:spLocks noGrp="1"/>
          </p:cNvSpPr>
          <p:nvPr>
            <p:ph type="body" sz="half" idx="19" hasCustomPrompt="1"/>
          </p:nvPr>
        </p:nvSpPr>
        <p:spPr bwMode="ltGray">
          <a:xfrm>
            <a:off x="4239004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239004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1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9696" y="4925740"/>
            <a:ext cx="3678308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1800"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caption</a:t>
            </a:r>
          </a:p>
          <a:p>
            <a:pPr lvl="0"/>
            <a:endParaRPr lang="en-US" dirty="0"/>
          </a:p>
        </p:txBody>
      </p:sp>
      <p:sp>
        <p:nvSpPr>
          <p:cNvPr id="19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3678308" cy="3803904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836043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45BD124-6171-43C5-8405-25101FA6FBF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994740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Bar 3">
            <a:extLst>
              <a:ext uri="{FF2B5EF4-FFF2-40B4-BE49-F238E27FC236}">
                <a16:creationId xmlns:a16="http://schemas.microsoft.com/office/drawing/2014/main" id="{42FA215D-0B81-4E67-9714-4DF602504A3A}"/>
              </a:ext>
            </a:extLst>
          </p:cNvPr>
          <p:cNvSpPr/>
          <p:nvPr userDrawn="1"/>
        </p:nvSpPr>
        <p:spPr>
          <a:xfrm>
            <a:off x="8097009" y="4258726"/>
            <a:ext cx="367920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097009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7" name="Bar 2">
            <a:extLst>
              <a:ext uri="{FF2B5EF4-FFF2-40B4-BE49-F238E27FC236}">
                <a16:creationId xmlns:a16="http://schemas.microsoft.com/office/drawing/2014/main" id="{0D8D023B-EF10-400C-BF2B-43E4924E8642}"/>
              </a:ext>
            </a:extLst>
          </p:cNvPr>
          <p:cNvSpPr/>
          <p:nvPr userDrawn="1"/>
        </p:nvSpPr>
        <p:spPr>
          <a:xfrm>
            <a:off x="4239004" y="4258726"/>
            <a:ext cx="3679200" cy="548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A3D17EC-2963-45F0-9DC4-19C039BA81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136735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 hasCustomPrompt="1"/>
          </p:nvPr>
        </p:nvSpPr>
        <p:spPr>
          <a:xfrm>
            <a:off x="4239004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FF3BA045-26B3-4E52-9906-6D3BA8787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8731" y="4310712"/>
            <a:ext cx="3780577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Bar 1">
            <a:extLst>
              <a:ext uri="{FF2B5EF4-FFF2-40B4-BE49-F238E27FC236}">
                <a16:creationId xmlns:a16="http://schemas.microsoft.com/office/drawing/2014/main" id="{A6732A66-F432-4DBF-9D12-1CD6789335F1}"/>
              </a:ext>
            </a:extLst>
          </p:cNvPr>
          <p:cNvSpPr/>
          <p:nvPr userDrawn="1"/>
        </p:nvSpPr>
        <p:spPr>
          <a:xfrm>
            <a:off x="377894" y="4258726"/>
            <a:ext cx="36792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9" name="Picture Placeholder 1"/>
          <p:cNvSpPr>
            <a:spLocks noGrp="1"/>
          </p:cNvSpPr>
          <p:nvPr>
            <p:ph type="pic" sz="quarter" idx="18" hasCustomPrompt="1"/>
          </p:nvPr>
        </p:nvSpPr>
        <p:spPr>
          <a:xfrm>
            <a:off x="379447" y="999540"/>
            <a:ext cx="3678308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744848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r">
            <a:extLst>
              <a:ext uri="{FF2B5EF4-FFF2-40B4-BE49-F238E27FC236}">
                <a16:creationId xmlns:a16="http://schemas.microsoft.com/office/drawing/2014/main" id="{59513FE3-337B-42EA-8F5D-B1D6CDD0F4A0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05049E51-8DF9-4218-921D-C08199907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FAAB4F0-B0A9-4671-AB48-BA9B5FA97F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3999" y="5371526"/>
            <a:ext cx="11365200" cy="630000"/>
          </a:xfrm>
          <a:ln>
            <a:solidFill>
              <a:schemeClr val="accent1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4849EE3-6EC2-479A-93E8-35E49B7D799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3999" y="4511467"/>
            <a:ext cx="11365200" cy="630000"/>
          </a:xfrm>
          <a:ln>
            <a:solidFill>
              <a:schemeClr val="accent1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4BC743F-9EA3-4934-A5D5-4DB56D605F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3999" y="3651406"/>
            <a:ext cx="11365200" cy="630000"/>
          </a:xfrm>
          <a:ln>
            <a:solidFill>
              <a:schemeClr val="accent1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0BEDE27-A8C2-4066-B18C-F2AF9D0E86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999" y="2791345"/>
            <a:ext cx="11365200" cy="630000"/>
          </a:xfrm>
          <a:ln>
            <a:solidFill>
              <a:schemeClr val="accent1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6A40CBC-5E5F-4C0D-B831-0B04ABB23E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999" y="1931284"/>
            <a:ext cx="11365200" cy="630000"/>
          </a:xfrm>
          <a:ln>
            <a:solidFill>
              <a:schemeClr val="accent1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6C56A94C-CC87-4EFE-A931-1D7270A842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999" y="1071223"/>
            <a:ext cx="11365200" cy="630000"/>
          </a:xfrm>
          <a:ln>
            <a:solidFill>
              <a:schemeClr val="accent1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E8F2DF7-9AD5-47AF-92C4-F9011D8150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763A2EDB-3F77-406C-9116-E786D4D6A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406714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58DA0A33-9CC4-4DCC-85C5-5D814DA5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95E78B5B-38D0-4241-B1F6-380820ADBD5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D820592-1C1F-4092-94E5-D39D7CA09406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A3D17EC-2963-45F0-9DC4-19C039BA81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096001" y="4310712"/>
            <a:ext cx="5688012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Bar 2">
            <a:extLst>
              <a:ext uri="{FF2B5EF4-FFF2-40B4-BE49-F238E27FC236}">
                <a16:creationId xmlns:a16="http://schemas.microsoft.com/office/drawing/2014/main" id="{0D8D023B-EF10-400C-BF2B-43E4924E8642}"/>
              </a:ext>
            </a:extLst>
          </p:cNvPr>
          <p:cNvSpPr/>
          <p:nvPr userDrawn="1"/>
        </p:nvSpPr>
        <p:spPr>
          <a:xfrm>
            <a:off x="6222013" y="4258726"/>
            <a:ext cx="5562000" cy="5486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BFE93BF0-E1B7-4E00-B095-E182346B5D7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222013" y="985963"/>
            <a:ext cx="5562000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FF3BA045-26B3-4E52-9906-6D3BA878767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8731" y="4310712"/>
            <a:ext cx="5661163" cy="1855138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Bar 1">
            <a:extLst>
              <a:ext uri="{FF2B5EF4-FFF2-40B4-BE49-F238E27FC236}">
                <a16:creationId xmlns:a16="http://schemas.microsoft.com/office/drawing/2014/main" id="{A6732A66-F432-4DBF-9D12-1CD6789335F1}"/>
              </a:ext>
            </a:extLst>
          </p:cNvPr>
          <p:cNvSpPr/>
          <p:nvPr userDrawn="1"/>
        </p:nvSpPr>
        <p:spPr>
          <a:xfrm>
            <a:off x="377894" y="4258726"/>
            <a:ext cx="55620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1" name="Picture Placeholder 1">
            <a:extLst>
              <a:ext uri="{FF2B5EF4-FFF2-40B4-BE49-F238E27FC236}">
                <a16:creationId xmlns:a16="http://schemas.microsoft.com/office/drawing/2014/main" id="{D48EE7C4-611A-445E-A636-05C3A89474E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999540"/>
            <a:ext cx="5562600" cy="3132000"/>
          </a:xfrm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4437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dge-To-Ed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12192000" cy="6858000"/>
          </a:xfrm>
          <a:ln>
            <a:noFill/>
            <a:miter lim="800000"/>
          </a:ln>
        </p:spPr>
        <p:txBody>
          <a:bodyPr anchor="ctr"/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932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ype As Art, Single L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E308CDED-96CC-443C-B3E3-675A1C4732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685800"/>
            <a:ext cx="11430001" cy="551757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432000" rIns="0" bIns="0" rtlCol="0" anchor="ctr" anchorCtr="0">
            <a:normAutofit/>
          </a:bodyPr>
          <a:lstStyle>
            <a:lvl1pPr algn="ctr">
              <a:lnSpc>
                <a:spcPct val="75000"/>
              </a:lnSpc>
              <a:defRPr sz="17000">
                <a:blipFill dpi="0" rotWithShape="1">
                  <a:blip r:embed="rId2"/>
                  <a:srcRect/>
                  <a:stretch>
                    <a:fillRect/>
                  </a:stretch>
                </a:blipFill>
                <a:latin typeface="+mj-lt"/>
              </a:defRPr>
            </a:lvl1pPr>
          </a:lstStyle>
          <a:p>
            <a:r>
              <a:rPr lang="en-US" dirty="0"/>
              <a:t>Single line</a:t>
            </a:r>
          </a:p>
        </p:txBody>
      </p:sp>
    </p:spTree>
    <p:extLst>
      <p:ext uri="{BB962C8B-B14F-4D97-AF65-F5344CB8AC3E}">
        <p14:creationId xmlns:p14="http://schemas.microsoft.com/office/powerpoint/2010/main" val="4346964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ype As Art, Multiple Lin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E308CDED-96CC-443C-B3E3-675A1C4732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9" y="685800"/>
            <a:ext cx="11430001" cy="551757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432000" rIns="0" bIns="0" rtlCol="0" anchor="ctr" anchorCtr="0">
            <a:normAutofit/>
          </a:bodyPr>
          <a:lstStyle>
            <a:lvl1pPr algn="l">
              <a:lnSpc>
                <a:spcPct val="65000"/>
              </a:lnSpc>
              <a:defRPr sz="12500">
                <a:blipFill dpi="0" rotWithShape="1">
                  <a:blip r:embed="rId2"/>
                  <a:srcRect/>
                  <a:stretch>
                    <a:fillRect/>
                  </a:stretch>
                </a:blipFill>
              </a:defRPr>
            </a:lvl1pPr>
          </a:lstStyle>
          <a:p>
            <a:r>
              <a:rPr lang="en-US" dirty="0"/>
              <a:t>Multiple </a:t>
            </a:r>
            <a:br>
              <a:rPr lang="en-US" dirty="0"/>
            </a:br>
            <a:r>
              <a:rPr lang="en-US" dirty="0"/>
              <a:t>lines </a:t>
            </a:r>
          </a:p>
        </p:txBody>
      </p:sp>
    </p:spTree>
    <p:extLst>
      <p:ext uri="{BB962C8B-B14F-4D97-AF65-F5344CB8AC3E}">
        <p14:creationId xmlns:p14="http://schemas.microsoft.com/office/powerpoint/2010/main" val="2587454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455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5202D382-F177-4EDD-9E63-D410F58B2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5D5BB30E-8FED-4853-AD8A-7BB93B3FF1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20949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">
            <a:extLst>
              <a:ext uri="{FF2B5EF4-FFF2-40B4-BE49-F238E27FC236}">
                <a16:creationId xmlns:a16="http://schemas.microsoft.com/office/drawing/2014/main" id="{6BDD934D-C46A-42E7-82F9-E43F9A3604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3442" y="3528820"/>
            <a:ext cx="11517557" cy="205511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 dirty="0"/>
              <a:t>Speaker contact information</a:t>
            </a:r>
          </a:p>
        </p:txBody>
      </p:sp>
      <p:sp>
        <p:nvSpPr>
          <p:cNvPr id="16" name="Bar">
            <a:extLst>
              <a:ext uri="{FF2B5EF4-FFF2-40B4-BE49-F238E27FC236}">
                <a16:creationId xmlns:a16="http://schemas.microsoft.com/office/drawing/2014/main" id="{62127D76-909D-4C18-BB52-4DDB379ACAE3}"/>
              </a:ext>
            </a:extLst>
          </p:cNvPr>
          <p:cNvSpPr/>
          <p:nvPr userDrawn="1"/>
        </p:nvSpPr>
        <p:spPr>
          <a:xfrm>
            <a:off x="381000" y="3374136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B56764AC-9C6B-4C1D-BE2B-C4E8A087CA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4749" y="521016"/>
            <a:ext cx="6195700" cy="2828660"/>
          </a:xfrm>
        </p:spPr>
        <p:txBody>
          <a:bodyPr anchor="b"/>
          <a:lstStyle>
            <a:lvl1pPr>
              <a:lnSpc>
                <a:spcPct val="85000"/>
              </a:lnSpc>
              <a:defRPr sz="4400"/>
            </a:lvl1pPr>
          </a:lstStyle>
          <a:p>
            <a:r>
              <a:rPr lang="en-US" dirty="0"/>
              <a:t>Click to add thank you message</a:t>
            </a:r>
          </a:p>
        </p:txBody>
      </p:sp>
      <p:sp>
        <p:nvSpPr>
          <p:cNvPr id="6" name="Footer Placeholder">
            <a:extLst>
              <a:ext uri="{FF2B5EF4-FFF2-40B4-BE49-F238E27FC236}">
                <a16:creationId xmlns:a16="http://schemas.microsoft.com/office/drawing/2014/main" id="{76AD8869-84BF-4E5A-A6C7-8F3D928C24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4720" y="5923546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3DC48A-F898-4C5A-BED3-155FE2F82429}"/>
              </a:ext>
            </a:extLst>
          </p:cNvPr>
          <p:cNvSpPr txBox="1"/>
          <p:nvPr userDrawn="1"/>
        </p:nvSpPr>
        <p:spPr>
          <a:xfrm>
            <a:off x="8115300" y="6335127"/>
            <a:ext cx="3740580" cy="276999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© </a:t>
            </a:r>
            <a:fld id="{DA3777BF-A1C6-4F92-A9EA-7320C98A4638}" type="datetimeyyyy">
              <a:rPr lang="en-US" sz="1200" smtClean="0">
                <a:solidFill>
                  <a:schemeClr val="bg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pPr algn="r"/>
              <a:t>2025</a:t>
            </a:fld>
            <a:r>
              <a:rPr lang="en-US" sz="1200" dirty="0">
                <a:solidFill>
                  <a:schemeClr val="bg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Hewlett Packard Enterprise Development LP</a:t>
            </a:r>
          </a:p>
        </p:txBody>
      </p:sp>
    </p:spTree>
    <p:extLst>
      <p:ext uri="{BB962C8B-B14F-4D97-AF65-F5344CB8AC3E}">
        <p14:creationId xmlns:p14="http://schemas.microsoft.com/office/powerpoint/2010/main" val="67732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4400" y="48315"/>
            <a:ext cx="3103200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bg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bg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 dirty="0"/>
              <a:t>This is the </a:t>
            </a:r>
            <a:r>
              <a:rPr lang="en-US" noProof="0" dirty="0" err="1"/>
              <a:t>SlideProof</a:t>
            </a:r>
            <a:r>
              <a:rPr lang="en-US" noProof="0" dirty="0"/>
              <a:t> Agenda Layout</a:t>
            </a:r>
          </a:p>
          <a:p>
            <a:pPr lvl="0"/>
            <a:r>
              <a:rPr lang="en-US" noProof="0" dirty="0"/>
              <a:t>http://www.veodin.com/slideproof/manual/agenda/</a:t>
            </a:r>
          </a:p>
          <a:p>
            <a:pPr lvl="0"/>
            <a:r>
              <a:rPr lang="en-US" noProof="0" dirty="0"/>
              <a:t>Use the Selection Pane (Alt+F10) to make the hidden shapes of the Agenda visible. Make sure you group them again after editing and rename them with </a:t>
            </a:r>
            <a:r>
              <a:rPr lang="en-US" noProof="0" dirty="0" err="1"/>
              <a:t>SlideProof</a:t>
            </a:r>
            <a:r>
              <a:rPr lang="en-US" noProof="0" dirty="0"/>
              <a:t> &gt; Agenda &gt; Rename Agenda Groups</a:t>
            </a:r>
          </a:p>
          <a:p>
            <a:pPr lvl="0"/>
            <a:r>
              <a:rPr lang="en-US" noProof="0" dirty="0"/>
              <a:t>Expected group names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Section - Mandatory</a:t>
            </a:r>
          </a:p>
          <a:p>
            <a:pPr lvl="1"/>
            <a:r>
              <a:rPr lang="en-US" noProof="0" dirty="0"/>
              <a:t>SP Agenda Section Highlight - Highlight the current section</a:t>
            </a:r>
          </a:p>
          <a:p>
            <a:pPr lvl="1"/>
            <a:r>
              <a:rPr lang="en-US" noProof="0" dirty="0"/>
              <a:t>SP Agenda Subsection - Mandatory if showing subsections</a:t>
            </a:r>
          </a:p>
          <a:p>
            <a:pPr lvl="1"/>
            <a:r>
              <a:rPr lang="en-US" noProof="0" dirty="0"/>
              <a:t>SP Agenda Subsection Highlight - Highlight the current subsection</a:t>
            </a:r>
          </a:p>
          <a:p>
            <a:pPr lvl="0"/>
            <a:r>
              <a:rPr lang="en-US" noProof="0" dirty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 dirty="0"/>
              <a:t>Valid text placeholders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Section number:</a:t>
            </a:r>
          </a:p>
          <a:p>
            <a:pPr lvl="1"/>
            <a:r>
              <a:rPr lang="en-US" noProof="0" dirty="0"/>
              <a:t>&lt;N&gt; for Arabic number 1, 2, 3</a:t>
            </a:r>
          </a:p>
          <a:p>
            <a:pPr lvl="1"/>
            <a:r>
              <a:rPr lang="en-US" noProof="0" dirty="0"/>
              <a:t>&lt;R&gt; for Roman numeral I, II, III</a:t>
            </a:r>
          </a:p>
          <a:p>
            <a:pPr lvl="1"/>
            <a:r>
              <a:rPr lang="en-US" noProof="0" dirty="0"/>
              <a:t>&lt;RL&gt; for lower-case Roman numeral </a:t>
            </a:r>
            <a:r>
              <a:rPr lang="en-US" noProof="0" dirty="0" err="1"/>
              <a:t>i</a:t>
            </a:r>
            <a:r>
              <a:rPr lang="en-US" noProof="0" dirty="0"/>
              <a:t>, ii, iii</a:t>
            </a:r>
          </a:p>
          <a:p>
            <a:pPr lvl="1"/>
            <a:r>
              <a:rPr lang="en-US" noProof="0" dirty="0"/>
              <a:t>&lt;A&gt; for alphabetic character A, B, C</a:t>
            </a:r>
          </a:p>
          <a:p>
            <a:pPr lvl="1"/>
            <a:r>
              <a:rPr lang="en-US" noProof="0" dirty="0"/>
              <a:t>&lt;AL&gt; for lower-case Alphabetic character</a:t>
            </a:r>
          </a:p>
          <a:p>
            <a:pPr lvl="1"/>
            <a:r>
              <a:rPr lang="en-US" noProof="0" dirty="0"/>
              <a:t>&lt;TEXT&gt;</a:t>
            </a:r>
          </a:p>
          <a:p>
            <a:pPr lvl="1"/>
            <a:r>
              <a:rPr lang="en-US" noProof="0" dirty="0"/>
              <a:t>&lt;RESPONSIBLE&gt;</a:t>
            </a:r>
          </a:p>
          <a:p>
            <a:pPr lvl="1"/>
            <a:r>
              <a:rPr lang="en-US" noProof="0" dirty="0"/>
              <a:t>&lt;TIMESLOT&gt;</a:t>
            </a:r>
          </a:p>
          <a:p>
            <a:pPr lvl="1"/>
            <a:r>
              <a:rPr lang="en-US" noProof="0" dirty="0"/>
              <a:t>&lt;DURATION&gt; for duration</a:t>
            </a:r>
          </a:p>
          <a:p>
            <a:pPr lvl="1"/>
            <a:r>
              <a:rPr lang="en-US" noProof="0" dirty="0"/>
              <a:t>&lt;P&gt; for page number</a:t>
            </a:r>
          </a:p>
          <a:p>
            <a:pPr lvl="0"/>
            <a:r>
              <a:rPr lang="en-US" noProof="0" dirty="0"/>
              <a:t>If you want the agenda to be vertically centered on each Agenda slide, rename this layout to: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285743" y="2085631"/>
            <a:ext cx="8657275" cy="369332"/>
            <a:chOff x="1797664" y="2085631"/>
            <a:chExt cx="8657274" cy="369332"/>
          </a:xfrm>
        </p:grpSpPr>
        <p:sp>
          <p:nvSpPr>
            <p:cNvPr id="20" name="Textbox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dirty="0">
                  <a:solidFill>
                    <a:schemeClr val="bg1"/>
                  </a:solidFill>
                </a:rPr>
                <a:t>&lt;TEXT&gt;</a:t>
              </a:r>
            </a:p>
          </p:txBody>
        </p:sp>
        <p:sp>
          <p:nvSpPr>
            <p:cNvPr id="21" name="Textbox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&lt;N&gt;</a:t>
              </a:r>
            </a:p>
          </p:txBody>
        </p:sp>
        <p:sp>
          <p:nvSpPr>
            <p:cNvPr id="22" name="Textbox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24" name="Textbox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28" name="Textbox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29" name="Textbox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285743" y="2616963"/>
            <a:ext cx="8657274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 dirty="0">
                  <a:solidFill>
                    <a:schemeClr val="bg1"/>
                  </a:solidFill>
                </a:rPr>
                <a:t>&lt;TEXT&gt;</a:t>
              </a:r>
            </a:p>
          </p:txBody>
        </p:sp>
        <p:sp>
          <p:nvSpPr>
            <p:cNvPr id="33" name="Textbox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</a:rPr>
                <a:t>&lt;N&gt;</a:t>
              </a:r>
            </a:p>
          </p:txBody>
        </p:sp>
        <p:sp>
          <p:nvSpPr>
            <p:cNvPr id="34" name="Textbox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35" name="Textbox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36" name="Textbox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37" name="Textbox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753882" y="3148295"/>
            <a:ext cx="8189135" cy="369332"/>
            <a:chOff x="2265804" y="3155687"/>
            <a:chExt cx="8189134" cy="369332"/>
          </a:xfrm>
        </p:grpSpPr>
        <p:sp>
          <p:nvSpPr>
            <p:cNvPr id="39" name="Textbox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dirty="0">
                  <a:solidFill>
                    <a:schemeClr val="bg1"/>
                  </a:solidFill>
                </a:rPr>
                <a:t>&lt;TEXT&gt;</a:t>
              </a:r>
            </a:p>
          </p:txBody>
        </p:sp>
        <p:sp>
          <p:nvSpPr>
            <p:cNvPr id="40" name="Textbox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&lt;N&gt;</a:t>
              </a:r>
            </a:p>
          </p:txBody>
        </p:sp>
        <p:sp>
          <p:nvSpPr>
            <p:cNvPr id="41" name="Textbox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42" name="Textbox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43" name="Textbox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44" name="Textbox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753883" y="3679627"/>
            <a:ext cx="8189134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 dirty="0">
                  <a:solidFill>
                    <a:schemeClr val="bg1"/>
                  </a:solidFill>
                </a:rPr>
                <a:t>&lt;TEXT&gt;</a:t>
              </a:r>
            </a:p>
          </p:txBody>
        </p:sp>
        <p:sp>
          <p:nvSpPr>
            <p:cNvPr id="47" name="Textbox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</a:rPr>
                <a:t>&lt;N&gt;</a:t>
              </a:r>
            </a:p>
          </p:txBody>
        </p:sp>
        <p:sp>
          <p:nvSpPr>
            <p:cNvPr id="48" name="Textbox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 dirty="0">
                  <a:solidFill>
                    <a:schemeClr val="bg1"/>
                  </a:solidFill>
                </a:rPr>
                <a:t>&lt;P&gt;</a:t>
              </a:r>
            </a:p>
          </p:txBody>
        </p:sp>
        <p:sp>
          <p:nvSpPr>
            <p:cNvPr id="49" name="Textbox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bg1"/>
                  </a:solidFill>
                </a:rPr>
                <a:t>&lt;TIMESLOT&gt;</a:t>
              </a:r>
            </a:p>
          </p:txBody>
        </p:sp>
        <p:sp>
          <p:nvSpPr>
            <p:cNvPr id="50" name="Textbox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bg1"/>
                  </a:solidFill>
                </a:rPr>
                <a:t>&lt;RESPONSIBLE&gt;</a:t>
              </a:r>
            </a:p>
          </p:txBody>
        </p:sp>
        <p:sp>
          <p:nvSpPr>
            <p:cNvPr id="51" name="Textbox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 dirty="0">
                  <a:solidFill>
                    <a:schemeClr val="bg1"/>
                  </a:solidFill>
                </a:rPr>
                <a:t>&lt;DURATION&gt;</a:t>
              </a:r>
            </a:p>
          </p:txBody>
        </p:sp>
      </p:grpSp>
      <p:sp>
        <p:nvSpPr>
          <p:cNvPr id="2" name="Title">
            <a:extLst>
              <a:ext uri="{FF2B5EF4-FFF2-40B4-BE49-F238E27FC236}">
                <a16:creationId xmlns:a16="http://schemas.microsoft.com/office/drawing/2014/main" id="{AD3FC5EF-E69D-4618-8443-A903DF0604E7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8" name="Bar">
            <a:extLst>
              <a:ext uri="{FF2B5EF4-FFF2-40B4-BE49-F238E27FC236}">
                <a16:creationId xmlns:a16="http://schemas.microsoft.com/office/drawing/2014/main" id="{403F5446-4250-45EA-9C49-CC372FEF99B3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202425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381000" y="4096092"/>
            <a:ext cx="10080000" cy="369332"/>
            <a:chOff x="1797664" y="2085631"/>
            <a:chExt cx="5940745" cy="369332"/>
          </a:xfrm>
        </p:grpSpPr>
        <p:sp>
          <p:nvSpPr>
            <p:cNvPr id="72" name="Textbox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 dirty="0">
                  <a:solidFill>
                    <a:schemeClr val="bg1"/>
                  </a:solidFill>
                </a:rPr>
                <a:t>&lt;TEXT&gt;</a:t>
              </a:r>
            </a:p>
          </p:txBody>
        </p:sp>
        <p:sp>
          <p:nvSpPr>
            <p:cNvPr id="73" name="Textbox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</a:rPr>
                <a:t>&lt;N&gt;</a:t>
              </a:r>
            </a:p>
          </p:txBody>
        </p:sp>
        <p:sp>
          <p:nvSpPr>
            <p:cNvPr id="74" name="Textbox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dirty="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dirty="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4400" y="48315"/>
            <a:ext cx="3103200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 dirty="0"/>
              <a:t>This is the </a:t>
            </a:r>
            <a:r>
              <a:rPr lang="en-US" noProof="0" dirty="0" err="1"/>
              <a:t>SlideProof</a:t>
            </a:r>
            <a:r>
              <a:rPr lang="en-US" noProof="0" dirty="0"/>
              <a:t> Agenda Layout</a:t>
            </a:r>
          </a:p>
          <a:p>
            <a:pPr lvl="0"/>
            <a:r>
              <a:rPr lang="en-US" noProof="0" dirty="0"/>
              <a:t>http://www.veodin.com/slideproof/manual/agenda/</a:t>
            </a:r>
          </a:p>
          <a:p>
            <a:pPr lvl="0"/>
            <a:r>
              <a:rPr lang="en-US" noProof="0" dirty="0"/>
              <a:t>Use the Selection Pane (Alt+F10) to make the hidden shapes of the Agenda visible. Make sure you group them again after editing and rename them with </a:t>
            </a:r>
            <a:r>
              <a:rPr lang="en-US" noProof="0" dirty="0" err="1"/>
              <a:t>SlideProof</a:t>
            </a:r>
            <a:r>
              <a:rPr lang="en-US" noProof="0" dirty="0"/>
              <a:t> &gt; Agenda &gt; Rename Agenda Groups</a:t>
            </a:r>
          </a:p>
          <a:p>
            <a:pPr lvl="0"/>
            <a:r>
              <a:rPr lang="en-US" noProof="0" dirty="0"/>
              <a:t>Expected group names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Section - Mandatory</a:t>
            </a:r>
          </a:p>
          <a:p>
            <a:pPr lvl="1"/>
            <a:r>
              <a:rPr lang="en-US" noProof="0" dirty="0"/>
              <a:t>SP Agenda Section Highlight - Highlight the current section</a:t>
            </a:r>
          </a:p>
          <a:p>
            <a:pPr lvl="1"/>
            <a:r>
              <a:rPr lang="en-US" noProof="0" dirty="0"/>
              <a:t>SP Agenda Subsection - Mandatory if showing subsections</a:t>
            </a:r>
          </a:p>
          <a:p>
            <a:pPr lvl="1"/>
            <a:r>
              <a:rPr lang="en-US" noProof="0" dirty="0"/>
              <a:t>SP Agenda Subsection Highlight - Highlight the current subsection</a:t>
            </a:r>
          </a:p>
          <a:p>
            <a:pPr lvl="0"/>
            <a:r>
              <a:rPr lang="en-US" noProof="0" dirty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 dirty="0"/>
              <a:t>Valid text placeholders are: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Section number:</a:t>
            </a:r>
          </a:p>
          <a:p>
            <a:pPr lvl="1"/>
            <a:r>
              <a:rPr lang="en-US" noProof="0" dirty="0"/>
              <a:t>&lt;N&gt; for Arabic number 1, 2, 3</a:t>
            </a:r>
          </a:p>
          <a:p>
            <a:pPr lvl="1"/>
            <a:r>
              <a:rPr lang="en-US" noProof="0" dirty="0"/>
              <a:t>&lt;R&gt; for Roman numeral I, II, III</a:t>
            </a:r>
          </a:p>
          <a:p>
            <a:pPr lvl="1"/>
            <a:r>
              <a:rPr lang="en-US" noProof="0" dirty="0"/>
              <a:t>&lt;RL&gt; for lower-case Roman numeral </a:t>
            </a:r>
            <a:r>
              <a:rPr lang="en-US" noProof="0" dirty="0" err="1"/>
              <a:t>i</a:t>
            </a:r>
            <a:r>
              <a:rPr lang="en-US" noProof="0" dirty="0"/>
              <a:t>, ii, iii</a:t>
            </a:r>
          </a:p>
          <a:p>
            <a:pPr lvl="1"/>
            <a:r>
              <a:rPr lang="en-US" noProof="0" dirty="0"/>
              <a:t>&lt;A&gt; for alphabetic character A, B, C</a:t>
            </a:r>
          </a:p>
          <a:p>
            <a:pPr lvl="1"/>
            <a:r>
              <a:rPr lang="en-US" noProof="0" dirty="0"/>
              <a:t>&lt;AL&gt; for lower-case Alphabetic character</a:t>
            </a:r>
          </a:p>
          <a:p>
            <a:pPr lvl="1"/>
            <a:r>
              <a:rPr lang="en-US" noProof="0" dirty="0"/>
              <a:t>&lt;TEXT&gt;</a:t>
            </a:r>
          </a:p>
          <a:p>
            <a:pPr lvl="1"/>
            <a:r>
              <a:rPr lang="en-US" noProof="0" dirty="0"/>
              <a:t>&lt;RESPONSIBLE&gt;</a:t>
            </a:r>
          </a:p>
          <a:p>
            <a:pPr lvl="1"/>
            <a:r>
              <a:rPr lang="en-US" noProof="0" dirty="0"/>
              <a:t>&lt;TIMESLOT&gt;</a:t>
            </a:r>
          </a:p>
          <a:p>
            <a:pPr lvl="1"/>
            <a:r>
              <a:rPr lang="en-US" noProof="0" dirty="0"/>
              <a:t>&lt;DURATION&gt; for duration</a:t>
            </a:r>
          </a:p>
          <a:p>
            <a:pPr lvl="1"/>
            <a:r>
              <a:rPr lang="en-US" noProof="0" dirty="0"/>
              <a:t>&lt;P&gt; for page number</a:t>
            </a:r>
          </a:p>
          <a:p>
            <a:pPr lvl="0"/>
            <a:r>
              <a:rPr lang="en-US" noProof="0" dirty="0"/>
              <a:t>If you want the agenda to be vertically centered on each Agenda slide, rename this layout to:</a:t>
            </a:r>
          </a:p>
          <a:p>
            <a:pPr lvl="1"/>
            <a:endParaRPr lang="en-US" noProof="0" dirty="0"/>
          </a:p>
          <a:p>
            <a:pPr lvl="1"/>
            <a:r>
              <a:rPr lang="en-US" noProof="0" dirty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381000" y="4096092"/>
            <a:ext cx="10080000" cy="369332"/>
            <a:chOff x="1797664" y="2085631"/>
            <a:chExt cx="5940745" cy="369332"/>
          </a:xfrm>
        </p:grpSpPr>
        <p:sp>
          <p:nvSpPr>
            <p:cNvPr id="79" name="Textbox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 dirty="0">
                  <a:solidFill>
                    <a:schemeClr val="bg1"/>
                  </a:solidFill>
                </a:rPr>
                <a:t>&lt;TEXT&gt;</a:t>
              </a:r>
            </a:p>
          </p:txBody>
        </p:sp>
        <p:sp>
          <p:nvSpPr>
            <p:cNvPr id="80" name="Textbox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</a:rPr>
                <a:t>&lt;N&gt;</a:t>
              </a:r>
            </a:p>
          </p:txBody>
        </p:sp>
        <p:sp>
          <p:nvSpPr>
            <p:cNvPr id="81" name="Textbox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 dirty="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 dirty="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787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 with Dark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393523" y="381956"/>
            <a:ext cx="2218745" cy="893759"/>
            <a:chOff x="3578225" y="1146175"/>
            <a:chExt cx="5038725" cy="2111375"/>
          </a:xfrm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prstClr val="black"/>
                </a:solidFill>
                <a:latin typeface="MetricHPE Black" panose="020B0A03030202060203" pitchFamily="34" charset="0"/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3578225" y="1968501"/>
              <a:ext cx="5038725" cy="1289049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solidFill>
                  <a:prstClr val="black"/>
                </a:solidFill>
                <a:latin typeface="MetricHPE Black" panose="020B0A03030202060203" pitchFamily="34" charset="0"/>
              </a:endParaRPr>
            </a:p>
          </p:txBody>
        </p:sp>
      </p:grpSp>
      <p:sp>
        <p:nvSpPr>
          <p:cNvPr id="15" name="Title 4"/>
          <p:cNvSpPr>
            <a:spLocks noGrp="1"/>
          </p:cNvSpPr>
          <p:nvPr>
            <p:ph type="title" hasCustomPrompt="1"/>
          </p:nvPr>
        </p:nvSpPr>
        <p:spPr>
          <a:xfrm>
            <a:off x="284397" y="1869197"/>
            <a:ext cx="11423555" cy="1905000"/>
          </a:xfrm>
        </p:spPr>
        <p:txBody>
          <a:bodyPr lIns="91440" tIns="91440" rIns="91440" bIns="91440" anchor="b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  <a:endParaRPr/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4397" y="4133088"/>
            <a:ext cx="8229600" cy="438912"/>
          </a:xfrm>
        </p:spPr>
        <p:txBody>
          <a:bodyPr lIns="91440" tIns="91440" rIns="91440" bIns="91440">
            <a:no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bg1"/>
                </a:solidFill>
                <a:latin typeface="MetricHPE" panose="020B050303020206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Speaker name and title</a:t>
            </a:r>
            <a:endParaRPr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84397" y="4577983"/>
            <a:ext cx="5489578" cy="339214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bg1"/>
                </a:solidFill>
                <a:latin typeface="MetricHPE" panose="020B05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/>
              <a:t>Month day, year</a:t>
            </a:r>
            <a:endParaRPr/>
          </a:p>
        </p:txBody>
      </p:sp>
      <p:sp>
        <p:nvSpPr>
          <p:cNvPr id="18" name="Rectangle 17"/>
          <p:cNvSpPr/>
          <p:nvPr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5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5837C125-1DBF-4F22-925B-D8481E8BC23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</p:spPr>
        <p:txBody>
          <a:bodyPr rIns="1828800" bIns="90000" anchor="ctr"/>
          <a:lstStyle>
            <a:lvl1pPr marL="0" indent="0" algn="r">
              <a:buNone/>
              <a:defRPr>
                <a:latin typeface="+mn-lt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D8D4E77-E0A3-4D09-ACAE-F1308CF36B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2839" y="2743510"/>
            <a:ext cx="5923811" cy="1485280"/>
          </a:xfrm>
        </p:spPr>
        <p:txBody>
          <a:bodyPr lIns="91440" tIns="91440" rIns="91440" bIns="91440" anchor="t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  <a:br>
              <a:rPr lang="en-US" dirty="0"/>
            </a:br>
            <a:r>
              <a:rPr lang="en-US" dirty="0"/>
              <a:t>or big idea statement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809E328-E168-4AEC-AD9B-18A4ACAAA4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456EB42-66C6-4FC9-8A72-F78974DE848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3491294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285750" y="999160"/>
            <a:ext cx="11525249" cy="5096839"/>
          </a:xfrm>
        </p:spPr>
        <p:txBody>
          <a:bodyPr lIns="91440" rIns="91440"/>
          <a:lstStyle>
            <a:lvl1pPr>
              <a:buClrTx/>
              <a:defRPr>
                <a:latin typeface="MetricHPE" panose="020B0503030202060203" pitchFamily="34" charset="0"/>
              </a:defRPr>
            </a:lvl1pPr>
            <a:lvl2pPr>
              <a:buClrTx/>
              <a:defRPr>
                <a:latin typeface="MetricHPE" panose="020B0503030202060203" pitchFamily="34" charset="0"/>
              </a:defRPr>
            </a:lvl2pPr>
            <a:lvl3pPr>
              <a:buClrTx/>
              <a:defRPr>
                <a:latin typeface="MetricHPE" panose="020B0503030202060203" pitchFamily="34" charset="0"/>
              </a:defRPr>
            </a:lvl3pPr>
            <a:lvl4pPr>
              <a:buClrTx/>
              <a:defRPr>
                <a:latin typeface="MetricHPE" panose="020B0503030202060203" pitchFamily="34" charset="0"/>
              </a:defRPr>
            </a:lvl4pPr>
            <a:lvl5pPr>
              <a:buClrTx/>
              <a:defRPr>
                <a:latin typeface="MetricHPE" panose="020B05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>
                <a:solidFill>
                  <a:srgbClr val="787871"/>
                </a:solidFill>
              </a:rPr>
              <a:t>CONFIDENTIAL | AUTHORIZED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/>
            <a:fld id="{104FC826-72BB-4AF1-BA01-A94F7396A7DC}" type="slidenum">
              <a:rPr lang="en-US" smtClean="0">
                <a:solidFill>
                  <a:srgbClr val="787871"/>
                </a:solidFill>
              </a:rPr>
              <a:pPr defTabSz="1088421"/>
              <a:t>‹#›</a:t>
            </a:fld>
            <a:endParaRPr lang="en-US">
              <a:solidFill>
                <a:srgbClr val="78787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2753FE-5D9A-4A5E-B0B2-3DAAE2EB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941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Content and Picture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4076700" y="0"/>
            <a:ext cx="8115300" cy="6858000"/>
          </a:xfrm>
        </p:spPr>
        <p:txBody>
          <a:bodyPr anchor="ctr"/>
          <a:lstStyle>
            <a:lvl1pPr marL="0" indent="0" algn="ctr">
              <a:buNone/>
              <a:defRPr>
                <a:latin typeface="MetricHPE" panose="020B0503030202060203" pitchFamily="34" charset="0"/>
              </a:defRPr>
            </a:lvl1pPr>
          </a:lstStyle>
          <a:p>
            <a:r>
              <a:rPr lang="en-US"/>
              <a:t>Click to add edge-to-edge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9122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Add</a:t>
            </a:r>
            <a:br>
              <a:rPr lang="en-US"/>
            </a:br>
            <a:r>
              <a:rPr lang="en-US"/>
              <a:t>multi-Line Title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78731" y="2534960"/>
            <a:ext cx="3546475" cy="3446462"/>
          </a:xfrm>
        </p:spPr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  <a:lvl2pPr>
              <a:defRPr>
                <a:latin typeface="MetricHPE" panose="020B0503030202060203" pitchFamily="34" charset="0"/>
              </a:defRPr>
            </a:lvl2pPr>
            <a:lvl3pPr>
              <a:defRPr>
                <a:latin typeface="MetricHPE" panose="020B0503030202060203" pitchFamily="34" charset="0"/>
              </a:defRPr>
            </a:lvl3pPr>
            <a:lvl4pPr>
              <a:defRPr>
                <a:latin typeface="MetricHPE" panose="020B0503030202060203" pitchFamily="34" charset="0"/>
              </a:defRPr>
            </a:lvl4pPr>
            <a:lvl5pPr>
              <a:defRPr>
                <a:latin typeface="MetricHPE" panose="020B05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>
                <a:solidFill>
                  <a:srgbClr val="787871"/>
                </a:solidFill>
              </a:rPr>
              <a:t>CONFIDENTIAL | AUTHORIZED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/>
            <a:fld id="{104FC826-72BB-4AF1-BA01-A94F7396A7DC}" type="slidenum">
              <a:rPr lang="en-US" smtClean="0">
                <a:solidFill>
                  <a:srgbClr val="787871"/>
                </a:solidFill>
              </a:rPr>
              <a:pPr defTabSz="1088421"/>
              <a:t>‹#›</a:t>
            </a:fld>
            <a:endParaRPr lang="en-US">
              <a:solidFill>
                <a:srgbClr val="7878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66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285750" y="999160"/>
            <a:ext cx="11525249" cy="5096839"/>
          </a:xfrm>
        </p:spPr>
        <p:txBody>
          <a:bodyPr lIns="91440" rIns="91440"/>
          <a:lstStyle>
            <a:lvl1pPr>
              <a:buClrTx/>
              <a:defRPr>
                <a:latin typeface="MetricHPE" panose="020B0503030202060203" pitchFamily="34" charset="0"/>
              </a:defRPr>
            </a:lvl1pPr>
            <a:lvl2pPr>
              <a:buClrTx/>
              <a:defRPr>
                <a:latin typeface="MetricHPE" panose="020B0503030202060203" pitchFamily="34" charset="0"/>
              </a:defRPr>
            </a:lvl2pPr>
            <a:lvl3pPr>
              <a:buClrTx/>
              <a:defRPr>
                <a:latin typeface="MetricHPE" panose="020B0503030202060203" pitchFamily="34" charset="0"/>
              </a:defRPr>
            </a:lvl3pPr>
            <a:lvl4pPr>
              <a:buClrTx/>
              <a:defRPr>
                <a:latin typeface="MetricHPE" panose="020B0503030202060203" pitchFamily="34" charset="0"/>
              </a:defRPr>
            </a:lvl4pPr>
            <a:lvl5pPr>
              <a:buClrTx/>
              <a:defRPr>
                <a:latin typeface="MetricHPE" panose="020B05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r>
              <a:rPr lang="en-US">
                <a:solidFill>
                  <a:srgbClr val="787871"/>
                </a:solidFill>
              </a:rPr>
              <a:t>CONFIDENTIAL | AUTHORIZED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latin typeface="MetricHPE" panose="020B0503030202060203" pitchFamily="34" charset="0"/>
              </a:defRPr>
            </a:lvl1pPr>
          </a:lstStyle>
          <a:p>
            <a:pPr defTabSz="1088421"/>
            <a:fld id="{104FC826-72BB-4AF1-BA01-A94F7396A7DC}" type="slidenum">
              <a:rPr lang="en-US" smtClean="0">
                <a:solidFill>
                  <a:srgbClr val="787871"/>
                </a:solidFill>
              </a:rPr>
              <a:pPr defTabSz="1088421"/>
              <a:t>‹#›</a:t>
            </a:fld>
            <a:endParaRPr lang="en-US">
              <a:solidFill>
                <a:srgbClr val="78787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2753FE-5D9A-4A5E-B0B2-3DAAE2EB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872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>
            <a:extLst>
              <a:ext uri="{FF2B5EF4-FFF2-40B4-BE49-F238E27FC236}">
                <a16:creationId xmlns:a16="http://schemas.microsoft.com/office/drawing/2014/main" id="{71AE6212-DACF-49FB-929D-2FA8B00CFD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1746" y="704332"/>
            <a:ext cx="11529254" cy="381000"/>
          </a:xfrm>
        </p:spPr>
        <p:txBody>
          <a:bodyPr vert="horz" lIns="91440" tIns="91440" rIns="91440" bIns="91440" rtlCol="0" anchor="ctr">
            <a:noAutofit/>
          </a:bodyPr>
          <a:lstStyle>
            <a:lvl1pPr marL="0" indent="0">
              <a:buNone/>
              <a:defRPr sz="2400" baseline="0" dirty="0">
                <a:latin typeface="+mn-lt"/>
              </a:defRPr>
            </a:lvl1pPr>
          </a:lstStyle>
          <a:p>
            <a:pPr marL="182880" lvl="0" indent="-182880">
              <a:spcBef>
                <a:spcPts val="0"/>
              </a:spcBef>
            </a:pPr>
            <a:r>
              <a:rPr lang="en-US"/>
              <a:t>Click to add one-line subtitle</a:t>
            </a:r>
          </a:p>
        </p:txBody>
      </p:sp>
      <p:sp>
        <p:nvSpPr>
          <p:cNvPr id="10" name="Bar"/>
          <p:cNvSpPr/>
          <p:nvPr userDrawn="1"/>
        </p:nvSpPr>
        <p:spPr>
          <a:xfrm>
            <a:off x="385100" y="10370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90391D03-EF6B-45A2-9268-5A807C7A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D8B57979-9B2D-4984-B19E-0EFD2E111CE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FA02681C-9BC6-4D8A-BB6B-D65D1A03959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6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r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EAE54251-B0D2-4947-83BB-BD7F95F3A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8287B217-2E30-4712-99AE-652EEDB044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64EA22A1-FE1F-4F4A-9C07-F0E86D67EF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98830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r">
            <a:extLst>
              <a:ext uri="{FF2B5EF4-FFF2-40B4-BE49-F238E27FC236}">
                <a16:creationId xmlns:a16="http://schemas.microsoft.com/office/drawing/2014/main" id="{59513FE3-337B-42EA-8F5D-B1D6CDD0F4A0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05049E51-8DF9-4218-921D-C08199907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FAAB4F0-B0A9-4671-AB48-BA9B5FA97F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3999" y="537152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4849EE3-6EC2-479A-93E8-35E49B7D799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3999" y="4511467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4BC743F-9EA3-4934-A5D5-4DB56D605F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3999" y="365140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0BEDE27-A8C2-4066-B18C-F2AF9D0E86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999" y="2791345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6A40CBC-5E5F-4C0D-B831-0B04ABB23E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999" y="1931284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6C56A94C-CC87-4EFE-A931-1D7270A842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999" y="1071223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E8F2DF7-9AD5-47AF-92C4-F9011D8150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763A2EDB-3F77-406C-9116-E786D4D6A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55220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">
            <a:extLst>
              <a:ext uri="{FF2B5EF4-FFF2-40B4-BE49-F238E27FC236}">
                <a16:creationId xmlns:a16="http://schemas.microsoft.com/office/drawing/2014/main" id="{6BDD934D-C46A-42E7-82F9-E43F9A3604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93442" y="3528820"/>
            <a:ext cx="11517557" cy="205511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+mn-lt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/>
              <a:t>Speaker contact information</a:t>
            </a:r>
          </a:p>
        </p:txBody>
      </p:sp>
      <p:sp>
        <p:nvSpPr>
          <p:cNvPr id="16" name="Bar">
            <a:extLst>
              <a:ext uri="{FF2B5EF4-FFF2-40B4-BE49-F238E27FC236}">
                <a16:creationId xmlns:a16="http://schemas.microsoft.com/office/drawing/2014/main" id="{62127D76-909D-4C18-BB52-4DDB379ACAE3}"/>
              </a:ext>
            </a:extLst>
          </p:cNvPr>
          <p:cNvSpPr/>
          <p:nvPr userDrawn="1"/>
        </p:nvSpPr>
        <p:spPr>
          <a:xfrm>
            <a:off x="381000" y="3374136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B56764AC-9C6B-4C1D-BE2B-C4E8A087CA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4749" y="521016"/>
            <a:ext cx="6195700" cy="2828660"/>
          </a:xfrm>
        </p:spPr>
        <p:txBody>
          <a:bodyPr anchor="b"/>
          <a:lstStyle>
            <a:lvl1pPr>
              <a:lnSpc>
                <a:spcPct val="85000"/>
              </a:lnSpc>
              <a:defRPr sz="4400"/>
            </a:lvl1pPr>
          </a:lstStyle>
          <a:p>
            <a:r>
              <a:rPr lang="en-US"/>
              <a:t>Click to add thank you message</a:t>
            </a:r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B08835D9-51EC-4CAD-A07F-93C2FF416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4720" y="5923546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02352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ith Dar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578225" y="1146175"/>
            <a:chExt cx="5038725" cy="2111375"/>
          </a:xfrm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atin typeface="MetricHPE Black" panose="020B0A03030202060203" pitchFamily="34" charset="0"/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3578225" y="1968501"/>
              <a:ext cx="5038725" cy="1289049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atin typeface="MetricHPE Black" panose="020B0A03030202060203" pitchFamily="34" charset="0"/>
              </a:endParaRPr>
            </a:p>
          </p:txBody>
        </p:sp>
      </p:grpSp>
      <p:sp>
        <p:nvSpPr>
          <p:cNvPr id="15" name="Title 4"/>
          <p:cNvSpPr>
            <a:spLocks noGrp="1"/>
          </p:cNvSpPr>
          <p:nvPr>
            <p:ph type="title" hasCustomPrompt="1"/>
          </p:nvPr>
        </p:nvSpPr>
        <p:spPr>
          <a:xfrm>
            <a:off x="379647" y="1869197"/>
            <a:ext cx="11423555" cy="1905000"/>
          </a:xfrm>
        </p:spPr>
        <p:txBody>
          <a:bodyPr anchor="b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  <a:endParaRPr/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9647" y="4133088"/>
            <a:ext cx="8229600" cy="43891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000">
                <a:solidFill>
                  <a:schemeClr val="bg1"/>
                </a:solidFill>
                <a:latin typeface="MetricHPE Light" panose="020B030303020206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Speaker name and title</a:t>
            </a:r>
            <a:endParaRPr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79647" y="4577983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bg1"/>
                </a:solidFill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/>
              <a:t>Month day, year</a:t>
            </a:r>
            <a:endParaRPr/>
          </a:p>
        </p:txBody>
      </p:sp>
      <p:sp>
        <p:nvSpPr>
          <p:cNvPr id="18" name="Rectangle 17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0583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with Dark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578225" y="1146175"/>
            <a:chExt cx="5038725" cy="2111375"/>
          </a:xfrm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atin typeface="MetricHPE Black" panose="020B0A03030202060203" pitchFamily="34" charset="0"/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3578225" y="1968501"/>
              <a:ext cx="5038725" cy="1289049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atin typeface="MetricHPE Black" panose="020B0A03030202060203" pitchFamily="34" charset="0"/>
              </a:endParaRPr>
            </a:p>
          </p:txBody>
        </p:sp>
      </p:grpSp>
      <p:sp>
        <p:nvSpPr>
          <p:cNvPr id="15" name="Title 4"/>
          <p:cNvSpPr>
            <a:spLocks noGrp="1"/>
          </p:cNvSpPr>
          <p:nvPr>
            <p:ph type="title" hasCustomPrompt="1"/>
          </p:nvPr>
        </p:nvSpPr>
        <p:spPr>
          <a:xfrm>
            <a:off x="379647" y="1869197"/>
            <a:ext cx="11423555" cy="1905000"/>
          </a:xfrm>
        </p:spPr>
        <p:txBody>
          <a:bodyPr anchor="b"/>
          <a:lstStyle>
            <a:lvl1pPr>
              <a:lnSpc>
                <a:spcPct val="80000"/>
              </a:lnSpc>
              <a:defRPr sz="4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  <a:endParaRPr/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9647" y="4133088"/>
            <a:ext cx="8229600" cy="43891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000">
                <a:solidFill>
                  <a:sysClr val="windowText" lastClr="000000"/>
                </a:solidFill>
                <a:latin typeface="MetricHPE Light" panose="020B030303020206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Speaker name and title</a:t>
            </a:r>
            <a:endParaRPr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79647" y="4577983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ysClr val="windowText" lastClr="000000"/>
                </a:solidFill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/>
              <a:t>Month day, year</a:t>
            </a:r>
            <a:endParaRPr/>
          </a:p>
        </p:txBody>
      </p:sp>
      <p:sp>
        <p:nvSpPr>
          <p:cNvPr id="18" name="Rectangle 17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12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578225" y="1146175"/>
            <a:chExt cx="5038725" cy="2111375"/>
          </a:xfrm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atin typeface="MetricHPE Black" panose="020B0A03030202060203" pitchFamily="34" charset="0"/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3578225" y="1968501"/>
              <a:ext cx="5038725" cy="1289049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atin typeface="MetricHPE Black" panose="020B0A03030202060203" pitchFamily="34" charset="0"/>
              </a:endParaRPr>
            </a:p>
          </p:txBody>
        </p:sp>
      </p:grpSp>
      <p:sp>
        <p:nvSpPr>
          <p:cNvPr id="15" name="Title 4"/>
          <p:cNvSpPr>
            <a:spLocks noGrp="1"/>
          </p:cNvSpPr>
          <p:nvPr>
            <p:ph type="title" hasCustomPrompt="1"/>
          </p:nvPr>
        </p:nvSpPr>
        <p:spPr>
          <a:xfrm>
            <a:off x="379647" y="1869197"/>
            <a:ext cx="11423555" cy="1905000"/>
          </a:xfrm>
        </p:spPr>
        <p:txBody>
          <a:bodyPr anchor="b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  <a:endParaRPr/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9647" y="4133088"/>
            <a:ext cx="8229600" cy="43891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000">
                <a:solidFill>
                  <a:schemeClr val="bg1"/>
                </a:solidFill>
                <a:latin typeface="MetricHPE Light" panose="020B030303020206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Speaker name and title</a:t>
            </a:r>
            <a:endParaRPr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79647" y="4577983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bg1"/>
                </a:solidFill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/>
              <a:t>Month day, year</a:t>
            </a:r>
            <a:endParaRPr/>
          </a:p>
        </p:txBody>
      </p:sp>
      <p:sp>
        <p:nvSpPr>
          <p:cNvPr id="18" name="Rectangle 17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71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Edge to Edge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B62DF6E-A83A-4117-A2ED-B4864BA8330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 rIns="90000" bIns="360000" anchor="b"/>
          <a:lstStyle>
            <a:lvl1pPr marL="0" indent="0" algn="ct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Picture placeholder</a:t>
            </a: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1414463" y="685801"/>
            <a:ext cx="9363075" cy="5480050"/>
          </a:xfrm>
        </p:spPr>
        <p:txBody>
          <a:bodyPr lIns="91440" tIns="91440" rIns="91440" bIns="91440" anchor="ctr" anchorCtr="0"/>
          <a:lstStyle>
            <a:lvl1pPr algn="ctr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header</a:t>
            </a:r>
          </a:p>
        </p:txBody>
      </p:sp>
    </p:spTree>
    <p:extLst>
      <p:ext uri="{BB962C8B-B14F-4D97-AF65-F5344CB8AC3E}">
        <p14:creationId xmlns:p14="http://schemas.microsoft.com/office/powerpoint/2010/main" val="98928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2000" cy="6858000"/>
          </a:xfrm>
        </p:spPr>
        <p:txBody>
          <a:bodyPr rIns="1828800" anchor="ctr"/>
          <a:lstStyle>
            <a:lvl1pPr marL="0" indent="0" algn="r">
              <a:buNone/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19840" y="2743510"/>
            <a:ext cx="5632618" cy="1485280"/>
          </a:xfrm>
        </p:spPr>
        <p:txBody>
          <a:bodyPr anchor="t"/>
          <a:lstStyle>
            <a:lvl1pPr>
              <a:defRPr sz="3200" baseline="0"/>
            </a:lvl1pPr>
          </a:lstStyle>
          <a:p>
            <a:r>
              <a:rPr lang="en-US"/>
              <a:t>Click to add section header</a:t>
            </a:r>
            <a:br>
              <a:rPr lang="en-US"/>
            </a:br>
            <a:r>
              <a:rPr lang="en-US"/>
              <a:t>or big idea statement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1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te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504950"/>
            <a:ext cx="12192000" cy="329565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648" y="6246014"/>
            <a:ext cx="954000" cy="27432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381001" y="2686713"/>
            <a:ext cx="8522208" cy="499365"/>
          </a:xfrm>
        </p:spPr>
        <p:txBody>
          <a:bodyPr anchor="b" anchorCtr="0"/>
          <a:lstStyle>
            <a:lvl1pPr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section header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1000" y="3413925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89E88-AA0C-49B4-9BC1-610AE2FDBE94}"/>
              </a:ext>
            </a:extLst>
          </p:cNvPr>
          <p:cNvSpPr/>
          <p:nvPr userDrawn="1"/>
        </p:nvSpPr>
        <p:spPr>
          <a:xfrm>
            <a:off x="381000" y="3258636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4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4"/>
                </a:buBlip>
              </a:pPr>
              <a:t>‹#›</a:t>
            </a:fld>
            <a:endParaRPr lang="en-US"/>
          </a:p>
        </p:txBody>
      </p:sp>
      <p:sp>
        <p:nvSpPr>
          <p:cNvPr id="14" name="TextBox 13"/>
          <p:cNvSpPr txBox="1"/>
          <p:nvPr userDrawn="1"/>
        </p:nvSpPr>
        <p:spPr>
          <a:xfrm>
            <a:off x="6270877" y="3314045"/>
            <a:ext cx="5532325" cy="2570834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5"/>
            </a:solidFill>
            <a:miter lim="800000"/>
          </a:ln>
        </p:spPr>
        <p:txBody>
          <a:bodyPr vert="horz" wrap="square" lIns="182880" tIns="182880" rIns="182880" bIns="182880" rtlCol="0">
            <a:noAutofit/>
          </a:bodyPr>
          <a:lstStyle/>
          <a:p>
            <a:pPr>
              <a:lnSpc>
                <a:spcPct val="90000"/>
              </a:lnSpc>
              <a:spcAft>
                <a:spcPts val="1600"/>
              </a:spcAft>
            </a:pPr>
            <a:r>
              <a:rPr lang="en-US" sz="1500">
                <a:latin typeface="MetricHPE Light" panose="020B0303030202060203" pitchFamily="34" charset="0"/>
              </a:rPr>
              <a:t>Please use a section divider image that relates well with the subject of your presentation.</a:t>
            </a:r>
          </a:p>
          <a:p>
            <a:pPr>
              <a:lnSpc>
                <a:spcPct val="90000"/>
              </a:lnSpc>
              <a:spcAft>
                <a:spcPts val="1600"/>
              </a:spcAft>
            </a:pPr>
            <a:r>
              <a:rPr lang="en-US" sz="1500">
                <a:latin typeface="MetricHPE Light" panose="020B0303030202060203" pitchFamily="34" charset="0"/>
              </a:rPr>
              <a:t>To change your section image, go to </a:t>
            </a:r>
            <a:r>
              <a:rPr lang="en-US" sz="1500">
                <a:latin typeface="+mj-lt"/>
              </a:rPr>
              <a:t>[View] </a:t>
            </a:r>
            <a:r>
              <a:rPr lang="en-US" sz="1500">
                <a:latin typeface="MetricHPE Light" panose="020B0303030202060203" pitchFamily="34" charset="0"/>
              </a:rPr>
              <a:t>-&gt; </a:t>
            </a:r>
            <a:r>
              <a:rPr lang="en-US" sz="1500">
                <a:latin typeface="+mj-lt"/>
              </a:rPr>
              <a:t>[Slide Master] </a:t>
            </a:r>
            <a:r>
              <a:rPr lang="en-US" sz="1500">
                <a:latin typeface="MetricHPE Light" panose="020B0303030202060203" pitchFamily="34" charset="0"/>
              </a:rPr>
              <a:t>to delete and insert a new image.</a:t>
            </a:r>
          </a:p>
          <a:p>
            <a:pPr>
              <a:lnSpc>
                <a:spcPct val="90000"/>
              </a:lnSpc>
              <a:spcAft>
                <a:spcPts val="1600"/>
              </a:spcAft>
            </a:pPr>
            <a:r>
              <a:rPr lang="en-US" sz="1500">
                <a:latin typeface="MetricHPE Light" panose="020B0303030202060203" pitchFamily="34" charset="0"/>
              </a:rPr>
              <a:t>A collection of images specifically formatted for use as PPT title slides can be found </a:t>
            </a:r>
            <a:r>
              <a:rPr lang="en-US" sz="1500">
                <a:latin typeface="+mj-lt"/>
                <a:hlinkClick r:id="rId5"/>
              </a:rPr>
              <a:t>here</a:t>
            </a:r>
            <a:r>
              <a:rPr lang="en-US" sz="1500">
                <a:latin typeface="MetricHPE Light" panose="020B0303030202060203" pitchFamily="34" charset="0"/>
              </a:rPr>
              <a:t> in the HPE Brand Library, and cropped to fit.</a:t>
            </a:r>
          </a:p>
          <a:p>
            <a:pPr>
              <a:lnSpc>
                <a:spcPct val="90000"/>
              </a:lnSpc>
              <a:spcAft>
                <a:spcPts val="1600"/>
              </a:spcAft>
            </a:pPr>
            <a:r>
              <a:rPr lang="en-US" sz="1500">
                <a:latin typeface="+mj-lt"/>
              </a:rPr>
              <a:t>Please delete this box in the Slide Master after you update your title image.</a:t>
            </a:r>
          </a:p>
          <a:p>
            <a:pPr>
              <a:lnSpc>
                <a:spcPct val="90000"/>
              </a:lnSpc>
            </a:pPr>
            <a:endParaRPr lang="en-US" sz="1500" err="1">
              <a:solidFill>
                <a:schemeClr val="bg1"/>
              </a:solidFill>
              <a:latin typeface="MetricHPE Light" panose="020B03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766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648" y="6246014"/>
            <a:ext cx="954000" cy="27432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77895" y="2143788"/>
            <a:ext cx="8522208" cy="499365"/>
          </a:xfrm>
        </p:spPr>
        <p:txBody>
          <a:bodyPr anchor="b" anchorCtr="0"/>
          <a:lstStyle>
            <a:lvl1pPr>
              <a:defRPr sz="3200" baseline="0"/>
            </a:lvl1pPr>
          </a:lstStyle>
          <a:p>
            <a:r>
              <a:rPr lang="en-US"/>
              <a:t>Click to add section header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77894" y="2871000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40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30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l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77895" y="2143788"/>
            <a:ext cx="8522208" cy="499365"/>
          </a:xfrm>
        </p:spPr>
        <p:txBody>
          <a:bodyPr anchor="b" anchorCtr="0"/>
          <a:lstStyle>
            <a:lvl1pPr>
              <a:defRPr sz="3200" baseline="0"/>
            </a:lvl1pPr>
          </a:lstStyle>
          <a:p>
            <a:r>
              <a:rPr lang="en-US"/>
              <a:t>Click to add section header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77894" y="2871000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40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10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ate Turquois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77895" y="2143788"/>
            <a:ext cx="8522208" cy="499365"/>
          </a:xfrm>
        </p:spPr>
        <p:txBody>
          <a:bodyPr anchor="b" anchorCtr="0"/>
          <a:lstStyle>
            <a:lvl1pPr>
              <a:defRPr sz="3200" baseline="0"/>
            </a:lvl1pPr>
          </a:lstStyle>
          <a:p>
            <a:r>
              <a:rPr lang="en-US"/>
              <a:t>Click to add section header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77894" y="2871000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40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32DA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2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ate Orang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77895" y="2143788"/>
            <a:ext cx="8522208" cy="499365"/>
          </a:xfrm>
        </p:spPr>
        <p:txBody>
          <a:bodyPr anchor="b" anchorCtr="0"/>
          <a:lstStyle>
            <a:lvl1pPr>
              <a:defRPr sz="3200" baseline="0"/>
            </a:lvl1pPr>
          </a:lstStyle>
          <a:p>
            <a:r>
              <a:rPr lang="en-US"/>
              <a:t>Click to add section header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77894" y="2871000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40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16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79648" y="3262296"/>
            <a:ext cx="8522208" cy="499365"/>
          </a:xfrm>
        </p:spPr>
        <p:txBody>
          <a:bodyPr anchor="b" anchorCtr="0"/>
          <a:lstStyle>
            <a:lvl1pPr marL="219456" indent="-219456">
              <a:defRPr sz="4400" cap="none" baseline="0">
                <a:latin typeface="MetricHPE Semibold" panose="020B0703030202060203" pitchFamily="34" charset="0"/>
              </a:defRPr>
            </a:lvl1pPr>
          </a:lstStyle>
          <a:p>
            <a:r>
              <a:rPr lang="en-US"/>
              <a:t>“Click to add quote here. Type quotation marks before and after text.”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08247" y="3989508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40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add quoted person’s name, title, company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75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at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79648" y="3262296"/>
            <a:ext cx="8522208" cy="499365"/>
          </a:xfrm>
        </p:spPr>
        <p:txBody>
          <a:bodyPr anchor="b" anchorCtr="0"/>
          <a:lstStyle>
            <a:lvl1pPr marL="219456" indent="-219456">
              <a:defRPr sz="4400" cap="none" baseline="0">
                <a:latin typeface="MetricHPE Semibold" panose="020B0703030202060203" pitchFamily="34" charset="0"/>
              </a:defRPr>
            </a:lvl1pPr>
          </a:lstStyle>
          <a:p>
            <a:r>
              <a:rPr lang="en-US"/>
              <a:t>“Click to add quote here. Type quotation marks before and after text.”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08247" y="3989508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40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Click to add quoted person’s name, title, company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4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88938" y="1018211"/>
            <a:ext cx="11422062" cy="5077790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673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9696" y="776493"/>
            <a:ext cx="11421304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subtitle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89696" y="1363331"/>
            <a:ext cx="11430000" cy="4732669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0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B62DF6E-A83A-4117-A2ED-B4864BA8330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504950"/>
            <a:ext cx="12192000" cy="3295651"/>
          </a:xfrm>
          <a:solidFill>
            <a:schemeClr val="tx1"/>
          </a:solidFill>
        </p:spPr>
        <p:txBody>
          <a:bodyPr rIns="1828800" bIns="90000"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Picture placeholder</a:t>
            </a:r>
          </a:p>
        </p:txBody>
      </p:sp>
      <p:sp>
        <p:nvSpPr>
          <p:cNvPr id="11" name="Subtitle"/>
          <p:cNvSpPr>
            <a:spLocks noGrp="1"/>
          </p:cNvSpPr>
          <p:nvPr>
            <p:ph type="body" sz="quarter" idx="14"/>
          </p:nvPr>
        </p:nvSpPr>
        <p:spPr>
          <a:xfrm>
            <a:off x="292100" y="3258636"/>
            <a:ext cx="8228011" cy="53340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solidFill>
                  <a:schemeClr val="bg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292101" y="2686713"/>
            <a:ext cx="8522208" cy="499365"/>
          </a:xfrm>
        </p:spPr>
        <p:txBody>
          <a:bodyPr lIns="91440" tIns="91440" rIns="91440" bIns="91440" anchor="b" anchorCtr="0"/>
          <a:lstStyle>
            <a:lvl1pPr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4" name="Slide Number Placeholder">
            <a:extLst>
              <a:ext uri="{FF2B5EF4-FFF2-40B4-BE49-F238E27FC236}">
                <a16:creationId xmlns:a16="http://schemas.microsoft.com/office/drawing/2014/main" id="{C8CDE3DB-5BD1-43F6-94A6-D47A00235D7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3" name="Footer Placeholder">
            <a:extLst>
              <a:ext uri="{FF2B5EF4-FFF2-40B4-BE49-F238E27FC236}">
                <a16:creationId xmlns:a16="http://schemas.microsoft.com/office/drawing/2014/main" id="{EEEF92A3-A948-430A-BA72-93EBB9877D7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48973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Heading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9696" y="776493"/>
            <a:ext cx="11421304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subtitle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89696" y="1752066"/>
            <a:ext cx="11430000" cy="4343934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89696" y="1369346"/>
            <a:ext cx="11421304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subtitle</a:t>
            </a: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5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75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9696" y="776493"/>
            <a:ext cx="11421304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subtitle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7088056" y="6336077"/>
            <a:ext cx="4114800" cy="22071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11202856" y="6301811"/>
            <a:ext cx="684344" cy="365125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‹#›</a:t>
            </a:fld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7088056" y="6336077"/>
            <a:ext cx="4114800" cy="22071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6"/>
          </p:nvPr>
        </p:nvSpPr>
        <p:spPr>
          <a:xfrm>
            <a:off x="11202856" y="6301811"/>
            <a:ext cx="684344" cy="365125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2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7"/>
          </p:nvPr>
        </p:nvSpPr>
        <p:spPr>
          <a:xfrm>
            <a:off x="385100" y="1014413"/>
            <a:ext cx="5422392" cy="5081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4"/>
          <p:cNvSpPr>
            <a:spLocks noGrp="1"/>
          </p:cNvSpPr>
          <p:nvPr>
            <p:ph sz="quarter" idx="18"/>
          </p:nvPr>
        </p:nvSpPr>
        <p:spPr>
          <a:xfrm>
            <a:off x="6388608" y="1014413"/>
            <a:ext cx="5422392" cy="5081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39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22" name="Content Placeholder 14"/>
          <p:cNvSpPr>
            <a:spLocks noGrp="1"/>
          </p:cNvSpPr>
          <p:nvPr>
            <p:ph sz="quarter" idx="17"/>
          </p:nvPr>
        </p:nvSpPr>
        <p:spPr>
          <a:xfrm>
            <a:off x="385100" y="1395413"/>
            <a:ext cx="5422392" cy="4700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389696" y="1014413"/>
            <a:ext cx="5417796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sp>
        <p:nvSpPr>
          <p:cNvPr id="25" name="Content Placeholder 14"/>
          <p:cNvSpPr>
            <a:spLocks noGrp="1"/>
          </p:cNvSpPr>
          <p:nvPr>
            <p:ph sz="quarter" idx="20"/>
          </p:nvPr>
        </p:nvSpPr>
        <p:spPr>
          <a:xfrm>
            <a:off x="6394014" y="1395413"/>
            <a:ext cx="5422392" cy="4700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398610" y="1014413"/>
            <a:ext cx="5417796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51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3" name="Content Placeholder 14"/>
          <p:cNvSpPr>
            <a:spLocks noGrp="1"/>
          </p:cNvSpPr>
          <p:nvPr>
            <p:ph sz="quarter" idx="17"/>
          </p:nvPr>
        </p:nvSpPr>
        <p:spPr>
          <a:xfrm>
            <a:off x="385100" y="1757281"/>
            <a:ext cx="5422392" cy="4338720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389696" y="1376280"/>
            <a:ext cx="5417796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9696" y="776493"/>
            <a:ext cx="11421304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subtitle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388562" y="1376280"/>
            <a:ext cx="5417796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  <p:sp>
        <p:nvSpPr>
          <p:cNvPr id="12" name="Content Placeholder 14"/>
          <p:cNvSpPr>
            <a:spLocks noGrp="1"/>
          </p:cNvSpPr>
          <p:nvPr>
            <p:ph sz="quarter" idx="24"/>
          </p:nvPr>
        </p:nvSpPr>
        <p:spPr>
          <a:xfrm>
            <a:off x="6385208" y="1757281"/>
            <a:ext cx="5422392" cy="4338720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458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7" name="Content Placeholder 14"/>
          <p:cNvSpPr>
            <a:spLocks noGrp="1"/>
          </p:cNvSpPr>
          <p:nvPr>
            <p:ph sz="quarter" idx="17"/>
          </p:nvPr>
        </p:nvSpPr>
        <p:spPr>
          <a:xfrm>
            <a:off x="385100" y="1014413"/>
            <a:ext cx="3529584" cy="5081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Content Placeholder 14"/>
          <p:cNvSpPr>
            <a:spLocks noGrp="1"/>
          </p:cNvSpPr>
          <p:nvPr>
            <p:ph sz="quarter" idx="18"/>
          </p:nvPr>
        </p:nvSpPr>
        <p:spPr>
          <a:xfrm>
            <a:off x="4335556" y="1014413"/>
            <a:ext cx="3529584" cy="5081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Content Placeholder 14"/>
          <p:cNvSpPr>
            <a:spLocks noGrp="1"/>
          </p:cNvSpPr>
          <p:nvPr>
            <p:ph sz="quarter" idx="19"/>
          </p:nvPr>
        </p:nvSpPr>
        <p:spPr>
          <a:xfrm>
            <a:off x="8284558" y="1014413"/>
            <a:ext cx="3529584" cy="5081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9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389696" y="1014413"/>
            <a:ext cx="352498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8284558" y="1014413"/>
            <a:ext cx="353184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sp>
        <p:nvSpPr>
          <p:cNvPr id="24" name="Content Placeholder 14"/>
          <p:cNvSpPr>
            <a:spLocks noGrp="1"/>
          </p:cNvSpPr>
          <p:nvPr>
            <p:ph sz="quarter" idx="17"/>
          </p:nvPr>
        </p:nvSpPr>
        <p:spPr>
          <a:xfrm>
            <a:off x="385100" y="1395413"/>
            <a:ext cx="3529584" cy="4700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Content Placeholder 14"/>
          <p:cNvSpPr>
            <a:spLocks noGrp="1"/>
          </p:cNvSpPr>
          <p:nvPr>
            <p:ph sz="quarter" idx="18"/>
          </p:nvPr>
        </p:nvSpPr>
        <p:spPr>
          <a:xfrm>
            <a:off x="4335556" y="1395413"/>
            <a:ext cx="3529584" cy="4700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Content Placeholder 14"/>
          <p:cNvSpPr>
            <a:spLocks noGrp="1"/>
          </p:cNvSpPr>
          <p:nvPr>
            <p:ph sz="quarter" idx="22"/>
          </p:nvPr>
        </p:nvSpPr>
        <p:spPr>
          <a:xfrm>
            <a:off x="8284558" y="1395413"/>
            <a:ext cx="3529584" cy="4700587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4335556" y="1014413"/>
            <a:ext cx="352498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00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389696" y="1383214"/>
            <a:ext cx="352498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8284558" y="1383214"/>
            <a:ext cx="353184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sp>
        <p:nvSpPr>
          <p:cNvPr id="23" name="Content Placeholder 14"/>
          <p:cNvSpPr>
            <a:spLocks noGrp="1"/>
          </p:cNvSpPr>
          <p:nvPr>
            <p:ph sz="quarter" idx="17"/>
          </p:nvPr>
        </p:nvSpPr>
        <p:spPr>
          <a:xfrm>
            <a:off x="385100" y="1764215"/>
            <a:ext cx="3529584" cy="4331786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14"/>
          <p:cNvSpPr>
            <a:spLocks noGrp="1"/>
          </p:cNvSpPr>
          <p:nvPr>
            <p:ph sz="quarter" idx="18"/>
          </p:nvPr>
        </p:nvSpPr>
        <p:spPr>
          <a:xfrm>
            <a:off x="4335556" y="1764215"/>
            <a:ext cx="3529584" cy="4331786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Content Placeholder 14"/>
          <p:cNvSpPr>
            <a:spLocks noGrp="1"/>
          </p:cNvSpPr>
          <p:nvPr>
            <p:ph sz="quarter" idx="22"/>
          </p:nvPr>
        </p:nvSpPr>
        <p:spPr>
          <a:xfrm>
            <a:off x="8284558" y="1764215"/>
            <a:ext cx="3529584" cy="4331786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4335556" y="1383214"/>
            <a:ext cx="3524988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latin typeface="MetricHPE Semibold" panose="020B07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</a:t>
            </a:r>
            <a:r>
              <a:rPr lang="en-US"/>
              <a:t>heading</a:t>
            </a:r>
            <a:endParaRPr/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9696" y="776493"/>
            <a:ext cx="11421304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subtitle</a:t>
            </a:r>
          </a:p>
        </p:txBody>
      </p:sp>
      <p:sp>
        <p:nvSpPr>
          <p:cNvPr id="28" name="Rectangle 27"/>
          <p:cNvSpPr/>
          <p:nvPr userDrawn="1"/>
        </p:nvSpPr>
        <p:spPr>
          <a:xfrm>
            <a:off x="385100" y="118949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937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"/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16" name="Title"/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B699D1C6-DBB0-43D0-BC06-19A6E62C19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DCAA7B61-F2C7-43C9-A11F-B48C4ED2EB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138170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661437" y="1017722"/>
            <a:ext cx="3149563" cy="5078278"/>
          </a:xfrm>
          <a:noFill/>
          <a:ln w="57150">
            <a:solidFill>
              <a:srgbClr val="32DAC8"/>
            </a:solidFill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000">
                <a:latin typeface="MetricHPE Light" panose="020B030303020206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supporting text</a:t>
            </a:r>
          </a:p>
          <a:p>
            <a:pPr lvl="0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/>
          </p:nvPr>
        </p:nvSpPr>
        <p:spPr>
          <a:xfrm>
            <a:off x="389696" y="1017588"/>
            <a:ext cx="7864475" cy="5078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760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115301" y="1017722"/>
            <a:ext cx="3695700" cy="5078278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000">
                <a:latin typeface="MetricHPE Light" panose="020B030303020206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supporting text</a:t>
            </a:r>
          </a:p>
          <a:p>
            <a:pPr lvl="0"/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1017588"/>
            <a:ext cx="7470648" cy="5078412"/>
          </a:xfrm>
        </p:spPr>
        <p:txBody>
          <a:bodyPr/>
          <a:lstStyle>
            <a:lvl1pPr marL="0" indent="0">
              <a:buNone/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Click to add picture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1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8115301" y="1017722"/>
            <a:ext cx="3695700" cy="5078278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>
              <a:spcBef>
                <a:spcPts val="900"/>
              </a:spcBef>
              <a:buNone/>
              <a:defRPr sz="2000">
                <a:latin typeface="MetricHPE Light" panose="020B030303020206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supporting text</a:t>
            </a:r>
          </a:p>
          <a:p>
            <a:pPr lvl="0"/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1017588"/>
            <a:ext cx="7470648" cy="5078412"/>
          </a:xfrm>
        </p:spPr>
        <p:txBody>
          <a:bodyPr/>
          <a:lstStyle>
            <a:lvl1pPr marL="0" indent="0">
              <a:buNone/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Click to add picture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6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9696" y="4943788"/>
            <a:ext cx="5596576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2000">
                <a:latin typeface="MetricHPE Light" panose="020B030303020206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caption</a:t>
            </a:r>
          </a:p>
          <a:p>
            <a:pPr lvl="0"/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1017588"/>
            <a:ext cx="5605272" cy="3803904"/>
          </a:xfrm>
        </p:spPr>
        <p:txBody>
          <a:bodyPr anchor="ctr"/>
          <a:lstStyle>
            <a:lvl1pPr marL="0" indent="0" algn="ctr">
              <a:buNone/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Click to add picture</a:t>
            </a: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3" hasCustomPrompt="1"/>
          </p:nvPr>
        </p:nvSpPr>
        <p:spPr bwMode="ltGray">
          <a:xfrm>
            <a:off x="6214763" y="4943788"/>
            <a:ext cx="5596576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2000">
                <a:latin typeface="MetricHPE Light" panose="020B030303020206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caption</a:t>
            </a:r>
          </a:p>
          <a:p>
            <a:pPr lvl="0"/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 hasCustomPrompt="1"/>
          </p:nvPr>
        </p:nvSpPr>
        <p:spPr>
          <a:xfrm>
            <a:off x="6206067" y="1017588"/>
            <a:ext cx="5605272" cy="3803904"/>
          </a:xfrm>
        </p:spPr>
        <p:txBody>
          <a:bodyPr anchor="ctr"/>
          <a:lstStyle>
            <a:lvl1pPr marL="0" indent="0" algn="ctr">
              <a:buNone/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352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89696" y="387449"/>
            <a:ext cx="11421304" cy="427036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Click to add one-line title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2" hasCustomPrompt="1"/>
          </p:nvPr>
        </p:nvSpPr>
        <p:spPr bwMode="ltGray">
          <a:xfrm>
            <a:off x="389696" y="4943788"/>
            <a:ext cx="3687004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2000">
                <a:latin typeface="MetricHPE Light" panose="020B030303020206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caption</a:t>
            </a:r>
          </a:p>
          <a:p>
            <a:pPr lvl="0"/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381000" y="1017588"/>
            <a:ext cx="3687004" cy="3803904"/>
          </a:xfrm>
        </p:spPr>
        <p:txBody>
          <a:bodyPr anchor="ctr"/>
          <a:lstStyle>
            <a:lvl1pPr marL="0" indent="0" algn="ctr">
              <a:buNone/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 hasCustomPrompt="1"/>
          </p:nvPr>
        </p:nvSpPr>
        <p:spPr bwMode="ltGray">
          <a:xfrm>
            <a:off x="4261194" y="4943788"/>
            <a:ext cx="3687004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2000">
                <a:latin typeface="MetricHPE Light" panose="020B030303020206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caption</a:t>
            </a:r>
          </a:p>
          <a:p>
            <a:pPr lvl="0"/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4252498" y="1017588"/>
            <a:ext cx="3687004" cy="3803904"/>
          </a:xfrm>
        </p:spPr>
        <p:txBody>
          <a:bodyPr anchor="ctr"/>
          <a:lstStyle>
            <a:lvl1pPr marL="0" indent="0" algn="ctr">
              <a:buNone/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Click to add picture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half" idx="21" hasCustomPrompt="1"/>
          </p:nvPr>
        </p:nvSpPr>
        <p:spPr bwMode="ltGray">
          <a:xfrm>
            <a:off x="8141388" y="4943788"/>
            <a:ext cx="3687004" cy="1152211"/>
          </a:xfrm>
          <a:noFill/>
          <a:ln w="57150">
            <a:noFill/>
            <a:miter lim="800000"/>
          </a:ln>
        </p:spPr>
        <p:txBody>
          <a:bodyPr lIns="137160" tIns="91440" rIns="137160" bIns="91440">
            <a:noAutofit/>
          </a:bodyPr>
          <a:lstStyle>
            <a:lvl1pPr marL="0" indent="0" algn="ctr">
              <a:spcBef>
                <a:spcPts val="900"/>
              </a:spcBef>
              <a:buNone/>
              <a:defRPr sz="2000">
                <a:latin typeface="MetricHPE Light" panose="020B030303020206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caption</a:t>
            </a:r>
          </a:p>
          <a:p>
            <a:pPr lvl="0"/>
            <a:endParaRPr lang="en-US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132692" y="1017588"/>
            <a:ext cx="3687004" cy="3803904"/>
          </a:xfrm>
        </p:spPr>
        <p:txBody>
          <a:bodyPr anchor="ctr"/>
          <a:lstStyle>
            <a:lvl1pPr marL="0" indent="0" algn="ctr">
              <a:buNone/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Click to add picture</a:t>
            </a:r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4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73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81002" y="521016"/>
            <a:ext cx="6143922" cy="2828660"/>
          </a:xfrm>
        </p:spPr>
        <p:txBody>
          <a:bodyPr anchor="b"/>
          <a:lstStyle>
            <a:lvl1pPr>
              <a:lnSpc>
                <a:spcPct val="85000"/>
              </a:lnSpc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thank you message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381000" y="3374136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0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9696" y="3528820"/>
            <a:ext cx="11421304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solidFill>
                  <a:schemeClr val="tx1"/>
                </a:solidFill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/>
              <a:t>Speaker contact information</a:t>
            </a:r>
            <a:endParaRPr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0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>
            <a:grpSpLocks noChangeAspect="1"/>
          </p:cNvGrpSpPr>
          <p:nvPr userDrawn="1"/>
        </p:nvGrpSpPr>
        <p:grpSpPr>
          <a:xfrm>
            <a:off x="393523" y="381956"/>
            <a:ext cx="2218745" cy="893759"/>
            <a:chOff x="3578225" y="1146175"/>
            <a:chExt cx="5038725" cy="2111375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atin typeface="MetricHPE Black" panose="020B0A03030202060203" pitchFamily="34" charset="0"/>
              </a:endParaRPr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3578225" y="1968501"/>
              <a:ext cx="5038725" cy="1289049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atin typeface="MetricHPE Black" panose="020B0A03030202060203" pitchFamily="34" charset="0"/>
              </a:endParaRPr>
            </a:p>
          </p:txBody>
        </p:sp>
      </p:grpSp>
      <p:sp>
        <p:nvSpPr>
          <p:cNvPr id="13" name="Title 4"/>
          <p:cNvSpPr>
            <a:spLocks noGrp="1"/>
          </p:cNvSpPr>
          <p:nvPr>
            <p:ph type="title" hasCustomPrompt="1"/>
          </p:nvPr>
        </p:nvSpPr>
        <p:spPr>
          <a:xfrm>
            <a:off x="379647" y="1869197"/>
            <a:ext cx="11423555" cy="1905000"/>
          </a:xfrm>
        </p:spPr>
        <p:txBody>
          <a:bodyPr anchor="b"/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</a:t>
            </a:r>
            <a:br>
              <a:rPr lang="en-US"/>
            </a:br>
            <a:r>
              <a:rPr lang="en-US"/>
              <a:t>master title style</a:t>
            </a:r>
            <a:endParaRPr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9647" y="4133088"/>
            <a:ext cx="8229600" cy="43891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000">
                <a:solidFill>
                  <a:schemeClr val="bg1"/>
                </a:solidFill>
                <a:latin typeface="MetricHPE Light" panose="020B030303020206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Speaker name and title</a:t>
            </a:r>
            <a:endParaRPr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79647" y="4577983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bg1"/>
                </a:solidFill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lang="en-US"/>
              <a:t>Month day, year</a:t>
            </a:r>
            <a:endParaRPr/>
          </a:p>
        </p:txBody>
      </p:sp>
      <p:sp>
        <p:nvSpPr>
          <p:cNvPr id="16" name="Rectangle 15"/>
          <p:cNvSpPr/>
          <p:nvPr userDrawn="1"/>
        </p:nvSpPr>
        <p:spPr>
          <a:xfrm>
            <a:off x="379647" y="3890957"/>
            <a:ext cx="530283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38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1391" y="287942"/>
            <a:ext cx="1143000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Add</a:t>
            </a:r>
            <a:br>
              <a:rPr lang="en-US"/>
            </a:br>
            <a:r>
              <a:rPr lang="en-US"/>
              <a:t>Two-Line Title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383369" y="1228187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366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,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1391" y="287942"/>
            <a:ext cx="11430000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Add</a:t>
            </a:r>
            <a:br>
              <a:rPr lang="en-US"/>
            </a:br>
            <a:r>
              <a:rPr lang="en-US"/>
              <a:t>Two-Line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9696" y="1205694"/>
            <a:ext cx="11421304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 one-line subtitle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85100" y="1618696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8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1391" y="2676894"/>
            <a:ext cx="3685309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Add</a:t>
            </a:r>
            <a:br>
              <a:rPr lang="en-US"/>
            </a:br>
            <a:r>
              <a:rPr lang="en-US"/>
              <a:t>multi-Line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">
            <a:extLst>
              <a:ext uri="{FF2B5EF4-FFF2-40B4-BE49-F238E27FC236}">
                <a16:creationId xmlns:a16="http://schemas.microsoft.com/office/drawing/2014/main" id="{B6844C8B-60DD-4EDB-AF8B-41A6695EFC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994" y="2871000"/>
            <a:ext cx="8522208" cy="2735980"/>
          </a:xfrm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600">
                <a:latin typeface="+mn-lt"/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Bar"/>
          <p:cNvSpPr/>
          <p:nvPr userDrawn="1"/>
        </p:nvSpPr>
        <p:spPr>
          <a:xfrm>
            <a:off x="377894" y="2716146"/>
            <a:ext cx="8522208" cy="5486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2CE5726B-4E9B-428F-B8BF-52038F1B0E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995" y="685800"/>
            <a:ext cx="8522208" cy="1957353"/>
          </a:xfrm>
        </p:spPr>
        <p:txBody>
          <a:bodyPr lIns="91440" tIns="91440" rIns="91440" bIns="91440" anchor="b" anchorCtr="0"/>
          <a:lstStyle>
            <a:lvl1pPr>
              <a:defRPr sz="3200" baseline="0"/>
            </a:lvl1pPr>
          </a:lstStyle>
          <a:p>
            <a:r>
              <a:rPr lang="en-US" dirty="0"/>
              <a:t>Click to add section header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0B94C82C-D24B-4532-B992-AD884CD16A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2" name="Footer Placeholder">
            <a:extLst>
              <a:ext uri="{FF2B5EF4-FFF2-40B4-BE49-F238E27FC236}">
                <a16:creationId xmlns:a16="http://schemas.microsoft.com/office/drawing/2014/main" id="{6B49B78C-62D9-4CBC-82AE-117CC49AA73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Confidential | Authorized</a:t>
            </a:r>
          </a:p>
        </p:txBody>
      </p:sp>
    </p:spTree>
    <p:extLst>
      <p:ext uri="{BB962C8B-B14F-4D97-AF65-F5344CB8AC3E}">
        <p14:creationId xmlns:p14="http://schemas.microsoft.com/office/powerpoint/2010/main" val="252345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1391" y="2676894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Add</a:t>
            </a:r>
            <a:br>
              <a:rPr lang="en-US"/>
            </a:br>
            <a:r>
              <a:rPr lang="en-US"/>
              <a:t>multi-Line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9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385100" y="3616182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389696" y="2703886"/>
            <a:ext cx="3567901" cy="795528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200" baseline="0">
                <a:latin typeface="MetricHPE Light" panose="020B0303030202060203" pitchFamily="34" charset="0"/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t>Click to add</a:t>
            </a:r>
            <a:br>
              <a:rPr lang="en-US"/>
            </a:br>
            <a:r>
              <a:rPr lang="en-US"/>
              <a:t>two</a:t>
            </a:r>
            <a:r>
              <a:t>-line subtitle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391391" y="1980879"/>
            <a:ext cx="3566206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Add</a:t>
            </a:r>
            <a:br>
              <a:rPr lang="en-US"/>
            </a:br>
            <a:r>
              <a:rPr lang="en-US"/>
              <a:t>multi-Line Title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7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aption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1391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Add</a:t>
            </a:r>
            <a:br>
              <a:rPr lang="en-US"/>
            </a:br>
            <a:r>
              <a:rPr lang="en-US"/>
              <a:t>multi-Line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076700" y="331788"/>
            <a:ext cx="7734300" cy="5764212"/>
          </a:xfrm>
        </p:spPr>
        <p:txBody>
          <a:bodyPr anchor="ctr"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81000" y="2534960"/>
            <a:ext cx="3546475" cy="3446462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9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Picture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4076700" y="0"/>
            <a:ext cx="8115300" cy="6858000"/>
          </a:xfrm>
        </p:spPr>
        <p:txBody>
          <a:bodyPr anchor="ctr"/>
          <a:lstStyle>
            <a:lvl1pPr marL="0" indent="0" algn="ctr">
              <a:buNone/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Click to add edge-to-edge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1391" y="1417320"/>
            <a:ext cx="3536373" cy="86868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Add</a:t>
            </a:r>
            <a:br>
              <a:rPr lang="en-US"/>
            </a:br>
            <a:r>
              <a:rPr lang="en-US"/>
              <a:t>multi-Line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385100" y="2356608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 Light" panose="020B0303030202060203" pitchFamily="34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81000" y="2534960"/>
            <a:ext cx="3546475" cy="3446462"/>
          </a:xfrm>
        </p:spPr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  <a:lvl2pPr>
              <a:defRPr>
                <a:latin typeface="MetricHPE Light" panose="020B0303030202060203" pitchFamily="34" charset="0"/>
              </a:defRPr>
            </a:lvl2pPr>
            <a:lvl3pPr>
              <a:defRPr>
                <a:latin typeface="MetricHPE Light" panose="020B0303030202060203" pitchFamily="34" charset="0"/>
              </a:defRPr>
            </a:lvl3pPr>
            <a:lvl4pPr>
              <a:defRPr>
                <a:latin typeface="MetricHPE Light" panose="020B0303030202060203" pitchFamily="34" charset="0"/>
              </a:defRPr>
            </a:lvl4pPr>
            <a:lvl5pPr>
              <a:defRPr>
                <a:latin typeface="MetricHPE Light" panose="020B030303020206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2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r">
            <a:extLst>
              <a:ext uri="{FF2B5EF4-FFF2-40B4-BE49-F238E27FC236}">
                <a16:creationId xmlns:a16="http://schemas.microsoft.com/office/drawing/2014/main" id="{59513FE3-337B-42EA-8F5D-B1D6CDD0F4A0}"/>
              </a:ext>
            </a:extLst>
          </p:cNvPr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>
              <a:solidFill>
                <a:prstClr val="white"/>
              </a:solidFill>
              <a:latin typeface="MetricHPE" panose="020B0503030202060203" pitchFamily="34" charset="-18"/>
            </a:endParaRP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05049E51-8DF9-4218-921D-C08199907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BFAAB4F0-B0A9-4671-AB48-BA9B5FA97F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3999" y="537152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D4849EE3-6EC2-479A-93E8-35E49B7D799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3999" y="4511467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44BC743F-9EA3-4934-A5D5-4DB56D605F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3999" y="3651406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0BEDE27-A8C2-4066-B18C-F2AF9D0E86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3999" y="2791345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6A40CBC-5E5F-4C0D-B831-0B04ABB23E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999" y="1931284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6C56A94C-CC87-4EFE-A931-1D7270A842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999" y="1071223"/>
            <a:ext cx="11365200" cy="630000"/>
          </a:xfrm>
          <a:ln>
            <a:solidFill>
              <a:srgbClr val="C6C9CA"/>
            </a:solidFill>
          </a:ln>
        </p:spPr>
        <p:txBody>
          <a:bodyPr lIns="270000" rIns="270000" anchor="ctr">
            <a:normAutofit/>
          </a:bodyPr>
          <a:lstStyle>
            <a:lvl1pPr marL="0" indent="0">
              <a:buNone/>
              <a:defRPr b="1" cap="none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6E8F2DF7-9AD5-47AF-92C4-F9011D8150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/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763A2EDB-3F77-406C-9116-E786D4D6A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29490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6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74.xml"/><Relationship Id="rId26" Type="http://schemas.openxmlformats.org/officeDocument/2006/relationships/slideLayout" Target="../slideLayouts/slideLayout82.xml"/><Relationship Id="rId39" Type="http://schemas.openxmlformats.org/officeDocument/2006/relationships/theme" Target="../theme/theme3.xml"/><Relationship Id="rId21" Type="http://schemas.openxmlformats.org/officeDocument/2006/relationships/slideLayout" Target="../slideLayouts/slideLayout77.xml"/><Relationship Id="rId34" Type="http://schemas.openxmlformats.org/officeDocument/2006/relationships/slideLayout" Target="../slideLayouts/slideLayout90.xml"/><Relationship Id="rId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76.xml"/><Relationship Id="rId29" Type="http://schemas.openxmlformats.org/officeDocument/2006/relationships/slideLayout" Target="../slideLayouts/slideLayout85.xml"/><Relationship Id="rId41" Type="http://schemas.openxmlformats.org/officeDocument/2006/relationships/image" Target="../media/image6.png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24" Type="http://schemas.openxmlformats.org/officeDocument/2006/relationships/slideLayout" Target="../slideLayouts/slideLayout80.xml"/><Relationship Id="rId32" Type="http://schemas.openxmlformats.org/officeDocument/2006/relationships/slideLayout" Target="../slideLayouts/slideLayout88.xml"/><Relationship Id="rId37" Type="http://schemas.openxmlformats.org/officeDocument/2006/relationships/slideLayout" Target="../slideLayouts/slideLayout93.xml"/><Relationship Id="rId40" Type="http://schemas.openxmlformats.org/officeDocument/2006/relationships/image" Target="../media/image5.jpeg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23" Type="http://schemas.openxmlformats.org/officeDocument/2006/relationships/slideLayout" Target="../slideLayouts/slideLayout79.xml"/><Relationship Id="rId28" Type="http://schemas.openxmlformats.org/officeDocument/2006/relationships/slideLayout" Target="../slideLayouts/slideLayout84.xml"/><Relationship Id="rId36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75.xml"/><Relationship Id="rId31" Type="http://schemas.openxmlformats.org/officeDocument/2006/relationships/slideLayout" Target="../slideLayouts/slideLayout87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Relationship Id="rId22" Type="http://schemas.openxmlformats.org/officeDocument/2006/relationships/slideLayout" Target="../slideLayouts/slideLayout78.xml"/><Relationship Id="rId27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86.xml"/><Relationship Id="rId35" Type="http://schemas.openxmlformats.org/officeDocument/2006/relationships/slideLayout" Target="../slideLayouts/slideLayout91.xml"/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5" Type="http://schemas.openxmlformats.org/officeDocument/2006/relationships/slideLayout" Target="../slideLayouts/slideLayout81.xml"/><Relationship Id="rId33" Type="http://schemas.openxmlformats.org/officeDocument/2006/relationships/slideLayout" Target="../slideLayouts/slideLayout89.xml"/><Relationship Id="rId38" Type="http://schemas.openxmlformats.org/officeDocument/2006/relationships/slideLayout" Target="../slideLayouts/slideLayout9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">
            <a:extLst>
              <a:ext uri="{FF2B5EF4-FFF2-40B4-BE49-F238E27FC236}">
                <a16:creationId xmlns:a16="http://schemas.microsoft.com/office/drawing/2014/main" id="{B6229826-7836-4F83-9678-46ABDA4A4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5909" y="998682"/>
            <a:ext cx="11498104" cy="4571999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Placeholder">
            <a:extLst>
              <a:ext uri="{FF2B5EF4-FFF2-40B4-BE49-F238E27FC236}">
                <a16:creationId xmlns:a16="http://schemas.microsoft.com/office/drawing/2014/main" id="{34C97E0C-41A9-416F-9951-740DC99EB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Slide Number Placeholder">
            <a:extLst>
              <a:ext uri="{FF2B5EF4-FFF2-40B4-BE49-F238E27FC236}">
                <a16:creationId xmlns:a16="http://schemas.microsoft.com/office/drawing/2014/main" id="{8A125B4A-1FC4-46C0-9E45-40396BC086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2856" y="6301811"/>
            <a:ext cx="6843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205699" indent="-205699" algn="l">
              <a:lnSpc>
                <a:spcPct val="90000"/>
              </a:lnSpc>
              <a:buSzPct val="120000"/>
              <a:buFontTx/>
              <a:buBlip>
                <a:blip r:embed="rId54"/>
              </a:buBlip>
              <a:defRPr sz="2000" kern="1200" cap="all" normalizeH="0" baseline="10000">
                <a:solidFill>
                  <a:schemeClr val="bg1"/>
                </a:solidFill>
                <a:latin typeface="+mn-lt"/>
              </a:defRPr>
            </a:lvl1pPr>
          </a:lstStyle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 dirty="0"/>
          </a:p>
        </p:txBody>
      </p:sp>
      <p:sp>
        <p:nvSpPr>
          <p:cNvPr id="16" name="Footer Placeholder">
            <a:extLst>
              <a:ext uri="{FF2B5EF4-FFF2-40B4-BE49-F238E27FC236}">
                <a16:creationId xmlns:a16="http://schemas.microsoft.com/office/drawing/2014/main" id="{912B1AE4-00D0-4A57-B7D8-7EF007D34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21696" y="6129337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Confidential | Authorized</a:t>
            </a:r>
          </a:p>
        </p:txBody>
      </p:sp>
      <p:sp>
        <p:nvSpPr>
          <p:cNvPr id="17" name="Element">
            <a:extLst>
              <a:ext uri="{FF2B5EF4-FFF2-40B4-BE49-F238E27FC236}">
                <a16:creationId xmlns:a16="http://schemas.microsoft.com/office/drawing/2014/main" id="{2E47E134-7994-4DFF-A19B-0F7BFBD45BAD}"/>
              </a:ext>
            </a:extLst>
          </p:cNvPr>
          <p:cNvSpPr>
            <a:spLocks noChangeAspect="1"/>
          </p:cNvSpPr>
          <p:nvPr userDrawn="1"/>
        </p:nvSpPr>
        <p:spPr>
          <a:xfrm>
            <a:off x="381000" y="6246577"/>
            <a:ext cx="951511" cy="272927"/>
          </a:xfrm>
          <a:custGeom>
            <a:avLst/>
            <a:gdLst>
              <a:gd name="connsiteX0" fmla="*/ 0 w 951511"/>
              <a:gd name="connsiteY0" fmla="*/ 0 h 272927"/>
              <a:gd name="connsiteX1" fmla="*/ 0 w 951511"/>
              <a:gd name="connsiteY1" fmla="*/ 272927 h 272927"/>
              <a:gd name="connsiteX2" fmla="*/ 0 w 951511"/>
              <a:gd name="connsiteY2" fmla="*/ 272927 h 272927"/>
              <a:gd name="connsiteX3" fmla="*/ 951511 w 951511"/>
              <a:gd name="connsiteY3" fmla="*/ 272927 h 272927"/>
              <a:gd name="connsiteX4" fmla="*/ 951511 w 951511"/>
              <a:gd name="connsiteY4" fmla="*/ 0 h 272927"/>
              <a:gd name="connsiteX5" fmla="*/ 0 w 951511"/>
              <a:gd name="connsiteY5" fmla="*/ 0 h 272927"/>
              <a:gd name="connsiteX6" fmla="*/ 891783 w 951511"/>
              <a:gd name="connsiteY6" fmla="*/ 214028 h 272927"/>
              <a:gd name="connsiteX7" fmla="*/ 59729 w 951511"/>
              <a:gd name="connsiteY7" fmla="*/ 214028 h 272927"/>
              <a:gd name="connsiteX8" fmla="*/ 59729 w 951511"/>
              <a:gd name="connsiteY8" fmla="*/ 59729 h 272927"/>
              <a:gd name="connsiteX9" fmla="*/ 892612 w 951511"/>
              <a:gd name="connsiteY9" fmla="*/ 59729 h 272927"/>
              <a:gd name="connsiteX10" fmla="*/ 892612 w 951511"/>
              <a:gd name="connsiteY10" fmla="*/ 214028 h 27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1511" h="272927">
                <a:moveTo>
                  <a:pt x="0" y="0"/>
                </a:moveTo>
                <a:lnTo>
                  <a:pt x="0" y="272927"/>
                </a:lnTo>
                <a:lnTo>
                  <a:pt x="0" y="272927"/>
                </a:lnTo>
                <a:lnTo>
                  <a:pt x="951511" y="272927"/>
                </a:lnTo>
                <a:lnTo>
                  <a:pt x="951511" y="0"/>
                </a:lnTo>
                <a:lnTo>
                  <a:pt x="0" y="0"/>
                </a:lnTo>
                <a:close/>
                <a:moveTo>
                  <a:pt x="891783" y="214028"/>
                </a:moveTo>
                <a:lnTo>
                  <a:pt x="59729" y="214028"/>
                </a:lnTo>
                <a:lnTo>
                  <a:pt x="59729" y="59729"/>
                </a:lnTo>
                <a:lnTo>
                  <a:pt x="892612" y="59729"/>
                </a:lnTo>
                <a:lnTo>
                  <a:pt x="892612" y="214028"/>
                </a:lnTo>
                <a:close/>
              </a:path>
            </a:pathLst>
          </a:custGeom>
          <a:solidFill>
            <a:srgbClr val="01A982"/>
          </a:solidFill>
          <a:ln w="82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86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56" r:id="rId5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cap="none" baseline="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•"/>
        <a:defRPr sz="2200" kern="1200">
          <a:solidFill>
            <a:schemeClr val="bg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400"/>
        </a:spcBef>
        <a:buClrTx/>
        <a:buSzPct val="90000"/>
        <a:buFont typeface="" panose="020B0303030202060203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54864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73152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86868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05156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bg1"/>
          </a:solidFill>
          <a:latin typeface="+mn-lt"/>
          <a:ea typeface="+mn-ea"/>
          <a:cs typeface="+mn-cs"/>
        </a:defRPr>
      </a:lvl6pPr>
      <a:lvl7pPr marL="118872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bg1"/>
          </a:solidFill>
          <a:latin typeface="+mn-lt"/>
          <a:ea typeface="+mn-ea"/>
          <a:cs typeface="+mn-cs"/>
        </a:defRPr>
      </a:lvl7pPr>
      <a:lvl8pPr marL="137160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155448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240">
          <p15:clr>
            <a:srgbClr val="F26B43"/>
          </p15:clr>
        </p15:guide>
        <p15:guide id="4" pos="7440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3840">
          <p15:clr>
            <a:srgbClr val="F26B43"/>
          </p15:clr>
        </p15:guide>
        <p15:guide id="7" orient="horz" pos="1440">
          <p15:clr>
            <a:srgbClr val="F26B43"/>
          </p15:clr>
        </p15:guide>
        <p15:guide id="8" orient="horz" pos="2880">
          <p15:clr>
            <a:srgbClr val="F26B43"/>
          </p15:clr>
        </p15:guide>
        <p15:guide id="9" pos="2568">
          <p15:clr>
            <a:srgbClr val="F26B43"/>
          </p15:clr>
        </p15:guide>
        <p15:guide id="10" pos="5112">
          <p15:clr>
            <a:srgbClr val="F26B43"/>
          </p15:clr>
        </p15:guide>
        <p15:guide id="11" orient="horz" pos="410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F759ED98-483C-42F4-AA52-F2F638877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2856" y="6301811"/>
            <a:ext cx="6843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205699" indent="-205699" algn="l">
              <a:lnSpc>
                <a:spcPct val="90000"/>
              </a:lnSpc>
              <a:buSzPct val="120000"/>
              <a:buFontTx/>
              <a:buBlip>
                <a:blip r:embed="rId6"/>
              </a:buBlip>
              <a:defRPr sz="2000" kern="1200" cap="all" normalizeH="0" baseline="10000">
                <a:solidFill>
                  <a:schemeClr val="tx1"/>
                </a:solidFill>
                <a:latin typeface="+mn-lt"/>
              </a:defRPr>
            </a:lvl1pPr>
          </a:lstStyle>
          <a:p>
            <a:pPr defTabSz="1088421"/>
            <a:fld id="{104FC826-72BB-4AF1-BA01-A94F7396A7DC}" type="slidenum">
              <a:rPr lang="en-US" smtClean="0"/>
              <a:pPr defTabSz="1088421"/>
              <a:t>‹#›</a:t>
            </a:fld>
            <a:endParaRPr lang="en-US"/>
          </a:p>
        </p:txBody>
      </p:sp>
      <p:sp>
        <p:nvSpPr>
          <p:cNvPr id="8" name="Footer Placeholder">
            <a:extLst>
              <a:ext uri="{FF2B5EF4-FFF2-40B4-BE49-F238E27FC236}">
                <a16:creationId xmlns:a16="http://schemas.microsoft.com/office/drawing/2014/main" id="{58400D4D-D383-483A-A797-47C73BC11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21696" y="6129337"/>
            <a:ext cx="7481160" cy="411581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lvl1pPr algn="r">
              <a:lnSpc>
                <a:spcPct val="90000"/>
              </a:lnSpc>
              <a:defRPr sz="1200" cap="none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7" name="Element">
            <a:extLst>
              <a:ext uri="{FF2B5EF4-FFF2-40B4-BE49-F238E27FC236}">
                <a16:creationId xmlns:a16="http://schemas.microsoft.com/office/drawing/2014/main" id="{C38F67B8-84E4-471A-83C2-5829945DB925}"/>
              </a:ext>
            </a:extLst>
          </p:cNvPr>
          <p:cNvSpPr>
            <a:spLocks noChangeAspect="1"/>
          </p:cNvSpPr>
          <p:nvPr/>
        </p:nvSpPr>
        <p:spPr>
          <a:xfrm>
            <a:off x="381000" y="6246577"/>
            <a:ext cx="951511" cy="272927"/>
          </a:xfrm>
          <a:custGeom>
            <a:avLst/>
            <a:gdLst>
              <a:gd name="connsiteX0" fmla="*/ 0 w 951511"/>
              <a:gd name="connsiteY0" fmla="*/ 0 h 272927"/>
              <a:gd name="connsiteX1" fmla="*/ 0 w 951511"/>
              <a:gd name="connsiteY1" fmla="*/ 272927 h 272927"/>
              <a:gd name="connsiteX2" fmla="*/ 0 w 951511"/>
              <a:gd name="connsiteY2" fmla="*/ 272927 h 272927"/>
              <a:gd name="connsiteX3" fmla="*/ 951511 w 951511"/>
              <a:gd name="connsiteY3" fmla="*/ 272927 h 272927"/>
              <a:gd name="connsiteX4" fmla="*/ 951511 w 951511"/>
              <a:gd name="connsiteY4" fmla="*/ 0 h 272927"/>
              <a:gd name="connsiteX5" fmla="*/ 0 w 951511"/>
              <a:gd name="connsiteY5" fmla="*/ 0 h 272927"/>
              <a:gd name="connsiteX6" fmla="*/ 891783 w 951511"/>
              <a:gd name="connsiteY6" fmla="*/ 214028 h 272927"/>
              <a:gd name="connsiteX7" fmla="*/ 59729 w 951511"/>
              <a:gd name="connsiteY7" fmla="*/ 214028 h 272927"/>
              <a:gd name="connsiteX8" fmla="*/ 59729 w 951511"/>
              <a:gd name="connsiteY8" fmla="*/ 59729 h 272927"/>
              <a:gd name="connsiteX9" fmla="*/ 892612 w 951511"/>
              <a:gd name="connsiteY9" fmla="*/ 59729 h 272927"/>
              <a:gd name="connsiteX10" fmla="*/ 892612 w 951511"/>
              <a:gd name="connsiteY10" fmla="*/ 214028 h 27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1511" h="272927">
                <a:moveTo>
                  <a:pt x="0" y="0"/>
                </a:moveTo>
                <a:lnTo>
                  <a:pt x="0" y="272927"/>
                </a:lnTo>
                <a:lnTo>
                  <a:pt x="0" y="272927"/>
                </a:lnTo>
                <a:lnTo>
                  <a:pt x="951511" y="272927"/>
                </a:lnTo>
                <a:lnTo>
                  <a:pt x="951511" y="0"/>
                </a:lnTo>
                <a:lnTo>
                  <a:pt x="0" y="0"/>
                </a:lnTo>
                <a:close/>
                <a:moveTo>
                  <a:pt x="891783" y="214028"/>
                </a:moveTo>
                <a:lnTo>
                  <a:pt x="59729" y="214028"/>
                </a:lnTo>
                <a:lnTo>
                  <a:pt x="59729" y="59729"/>
                </a:lnTo>
                <a:lnTo>
                  <a:pt x="892612" y="59729"/>
                </a:lnTo>
                <a:lnTo>
                  <a:pt x="892612" y="214028"/>
                </a:lnTo>
                <a:close/>
              </a:path>
            </a:pathLst>
          </a:custGeom>
          <a:solidFill>
            <a:srgbClr val="01A982"/>
          </a:solidFill>
          <a:ln w="82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285909" y="998682"/>
            <a:ext cx="11498104" cy="4571999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 anchor="ctr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44159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400"/>
        </a:spcBef>
        <a:buClrTx/>
        <a:buSzPct val="90000"/>
        <a:buFont typeface="" panose="020B0303030202060203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indent="-137160" algn="l" defTabSz="914400" rtl="0" eaLnBrk="1" latinLnBrk="0" hangingPunct="1">
        <a:lnSpc>
          <a:spcPct val="90000"/>
        </a:lnSpc>
        <a:spcBef>
          <a:spcPts val="400"/>
        </a:spcBef>
        <a:buClrTx/>
        <a:buFont typeface="" panose="020B0303030202060203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137160" algn="l" defTabSz="914400" rtl="0" eaLnBrk="1" latinLnBrk="0" hangingPunct="1">
        <a:lnSpc>
          <a:spcPct val="90000"/>
        </a:lnSpc>
        <a:spcBef>
          <a:spcPts val="600"/>
        </a:spcBef>
        <a:buClrTx/>
        <a:buFont typeface="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17">
          <p15:clr>
            <a:srgbClr val="F26B43"/>
          </p15:clr>
        </p15:guide>
        <p15:guide id="3" pos="240">
          <p15:clr>
            <a:srgbClr val="F26B43"/>
          </p15:clr>
        </p15:guide>
        <p15:guide id="4" pos="7423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3884">
          <p15:clr>
            <a:srgbClr val="F26B43"/>
          </p15:clr>
        </p15:guide>
        <p15:guide id="7" orient="horz" pos="1440">
          <p15:clr>
            <a:srgbClr val="F26B43"/>
          </p15:clr>
        </p15:guide>
        <p15:guide id="8" orient="horz" pos="2880">
          <p15:clr>
            <a:srgbClr val="F26B43"/>
          </p15:clr>
        </p15:guide>
        <p15:guide id="9" pos="2568">
          <p15:clr>
            <a:srgbClr val="F26B43"/>
          </p15:clr>
        </p15:guide>
        <p15:guide id="10" pos="5112">
          <p15:clr>
            <a:srgbClr val="F26B43"/>
          </p15:clr>
        </p15:guide>
        <p15:guide id="11" orient="horz" pos="411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91852"/>
            <a:ext cx="11430000" cy="4013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159" y="1163782"/>
            <a:ext cx="11429834" cy="45719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2856" y="6301811"/>
            <a:ext cx="6843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205699" indent="-205699" algn="l">
              <a:lnSpc>
                <a:spcPct val="90000"/>
              </a:lnSpc>
              <a:buSzPct val="120000"/>
              <a:buFontTx/>
              <a:buBlip>
                <a:blip r:embed="rId40"/>
              </a:buBlip>
              <a:defRPr sz="2000" kern="1200" cap="all" normalizeH="0" baseline="10000">
                <a:solidFill>
                  <a:schemeClr val="tx2"/>
                </a:solidFill>
                <a:latin typeface="MetricHPE Light" panose="020B0303030202060203" pitchFamily="34" charset="0"/>
              </a:defRPr>
            </a:lvl1pPr>
          </a:lstStyle>
          <a:p>
            <a:pPr defTabSz="1088421">
              <a:buFontTx/>
              <a:buBlip>
                <a:blip r:embed="rId41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41"/>
                </a:buBlip>
              </a:pPr>
              <a:t>‹#›</a:t>
            </a:fld>
            <a:endParaRPr 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8056" y="6336077"/>
            <a:ext cx="4114800" cy="22071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lnSpc>
                <a:spcPct val="90000"/>
              </a:lnSpc>
              <a:defRPr sz="1200" cap="all" baseline="0">
                <a:solidFill>
                  <a:schemeClr val="tx2"/>
                </a:solidFill>
                <a:latin typeface="MetricHPE Light" panose="020B0303030202060203" pitchFamily="34" charset="0"/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998281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  <p:sldLayoutId id="2147483735" r:id="rId18"/>
    <p:sldLayoutId id="2147483736" r:id="rId19"/>
    <p:sldLayoutId id="2147483737" r:id="rId20"/>
    <p:sldLayoutId id="2147483738" r:id="rId21"/>
    <p:sldLayoutId id="2147483739" r:id="rId22"/>
    <p:sldLayoutId id="2147483740" r:id="rId23"/>
    <p:sldLayoutId id="2147483741" r:id="rId24"/>
    <p:sldLayoutId id="2147483742" r:id="rId25"/>
    <p:sldLayoutId id="2147483743" r:id="rId26"/>
    <p:sldLayoutId id="2147483744" r:id="rId27"/>
    <p:sldLayoutId id="2147483745" r:id="rId28"/>
    <p:sldLayoutId id="2147483746" r:id="rId29"/>
    <p:sldLayoutId id="2147483747" r:id="rId30"/>
    <p:sldLayoutId id="2147483748" r:id="rId31"/>
    <p:sldLayoutId id="2147483749" r:id="rId32"/>
    <p:sldLayoutId id="2147483750" r:id="rId33"/>
    <p:sldLayoutId id="2147483751" r:id="rId34"/>
    <p:sldLayoutId id="2147483752" r:id="rId35"/>
    <p:sldLayoutId id="2147483753" r:id="rId36"/>
    <p:sldLayoutId id="2147483754" r:id="rId37"/>
    <p:sldLayoutId id="2147483755" r:id="rId3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 cap="all" baseline="0">
          <a:solidFill>
            <a:schemeClr val="bg1"/>
          </a:solidFill>
          <a:latin typeface="MetricHPE Black" panose="020B0A03030202060203" pitchFamily="34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400"/>
        </a:spcBef>
        <a:buClr>
          <a:schemeClr val="bg1"/>
        </a:buClr>
        <a:buFont typeface="MetricHPE Light" panose="020B0303030202060203" pitchFamily="34" charset="0"/>
        <a:buChar char="•"/>
        <a:defRPr sz="2000" kern="1200">
          <a:solidFill>
            <a:schemeClr val="bg1"/>
          </a:solidFill>
          <a:latin typeface="MetricHPE Light" panose="020B0303030202060203" pitchFamily="34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400"/>
        </a:spcBef>
        <a:buClr>
          <a:schemeClr val="bg1"/>
        </a:buClr>
        <a:buSzPct val="90000"/>
        <a:buFont typeface="MetricHPE Light" panose="020B0303030202060203" pitchFamily="34" charset="0"/>
        <a:buChar char="•"/>
        <a:defRPr sz="1800" kern="1200">
          <a:solidFill>
            <a:schemeClr val="bg1"/>
          </a:solidFill>
          <a:latin typeface="MetricHPE Light" panose="020B0303030202060203" pitchFamily="34" charset="0"/>
          <a:ea typeface="+mn-ea"/>
          <a:cs typeface="+mn-cs"/>
        </a:defRPr>
      </a:lvl2pPr>
      <a:lvl3pPr marL="548640" indent="-137160" algn="l" defTabSz="914400" rtl="0" eaLnBrk="1" latinLnBrk="0" hangingPunct="1">
        <a:lnSpc>
          <a:spcPct val="90000"/>
        </a:lnSpc>
        <a:spcBef>
          <a:spcPts val="400"/>
        </a:spcBef>
        <a:buClr>
          <a:schemeClr val="bg1"/>
        </a:buClr>
        <a:buFont typeface="MetricHPE Light" panose="020B0303030202060203" pitchFamily="34" charset="0"/>
        <a:buChar char="–"/>
        <a:defRPr sz="1600" kern="1200">
          <a:solidFill>
            <a:schemeClr val="bg1"/>
          </a:solidFill>
          <a:latin typeface="MetricHPE Light" panose="020B0303030202060203" pitchFamily="34" charset="0"/>
          <a:ea typeface="+mn-ea"/>
          <a:cs typeface="+mn-cs"/>
        </a:defRPr>
      </a:lvl3pPr>
      <a:lvl4pPr marL="731520" indent="-137160" algn="l" defTabSz="914400" rtl="0" eaLnBrk="1" latinLnBrk="0" hangingPunct="1">
        <a:lnSpc>
          <a:spcPct val="90000"/>
        </a:lnSpc>
        <a:spcBef>
          <a:spcPts val="400"/>
        </a:spcBef>
        <a:buClr>
          <a:schemeClr val="bg1"/>
        </a:buClr>
        <a:buFont typeface="MetricHPE Light" panose="020B0303030202060203" pitchFamily="34" charset="0"/>
        <a:buChar char="–"/>
        <a:defRPr sz="1400" kern="1200">
          <a:solidFill>
            <a:schemeClr val="bg1"/>
          </a:solidFill>
          <a:latin typeface="MetricHPE Light" panose="020B0303030202060203" pitchFamily="34" charset="0"/>
          <a:ea typeface="+mn-ea"/>
          <a:cs typeface="+mn-cs"/>
        </a:defRPr>
      </a:lvl4pPr>
      <a:lvl5pPr marL="868680" indent="-137160" algn="l" defTabSz="914400" rtl="0" eaLnBrk="1" latinLnBrk="0" hangingPunct="1">
        <a:lnSpc>
          <a:spcPct val="90000"/>
        </a:lnSpc>
        <a:spcBef>
          <a:spcPts val="400"/>
        </a:spcBef>
        <a:buClr>
          <a:schemeClr val="bg1"/>
        </a:buClr>
        <a:buFont typeface="MetricHPE Light" panose="020B0303030202060203" pitchFamily="34" charset="0"/>
        <a:buChar char="–"/>
        <a:defRPr sz="1400" kern="1200">
          <a:solidFill>
            <a:schemeClr val="bg1"/>
          </a:solidFill>
          <a:latin typeface="MetricHPE Light" panose="020B0303030202060203" pitchFamily="34" charset="0"/>
          <a:ea typeface="+mn-ea"/>
          <a:cs typeface="+mn-cs"/>
        </a:defRPr>
      </a:lvl5pPr>
      <a:lvl6pPr marL="105156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MetricHPE Light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MetricHPE Light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MetricHPE Light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MetricHPE Light" panose="020B0303030202060203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240">
          <p15:clr>
            <a:srgbClr val="F26B43"/>
          </p15:clr>
        </p15:guide>
        <p15:guide id="4" pos="7440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3840">
          <p15:clr>
            <a:srgbClr val="F26B43"/>
          </p15:clr>
        </p15:guide>
        <p15:guide id="7" orient="horz" pos="1440">
          <p15:clr>
            <a:srgbClr val="F26B43"/>
          </p15:clr>
        </p15:guide>
        <p15:guide id="8" orient="horz" pos="2880">
          <p15:clr>
            <a:srgbClr val="F26B43"/>
          </p15:clr>
        </p15:guide>
        <p15:guide id="9" pos="2568">
          <p15:clr>
            <a:srgbClr val="F26B43"/>
          </p15:clr>
        </p15:guide>
        <p15:guide id="10" pos="5112">
          <p15:clr>
            <a:srgbClr val="F26B43"/>
          </p15:clr>
        </p15:guide>
        <p15:guide id="11" orient="horz" pos="41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lavanya.l@hpe.com" TargetMode="External"/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9241400-77AA-E217-2E09-A0C337748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237" y="1874050"/>
            <a:ext cx="11423555" cy="1905000"/>
          </a:xfrm>
        </p:spPr>
        <p:txBody>
          <a:bodyPr/>
          <a:lstStyle/>
          <a:p>
            <a:r>
              <a:rPr lang="en-US" sz="3600" dirty="0"/>
              <a:t>HPCM Logs with OpenTelemetry in Grafana Loki for Observability</a:t>
            </a:r>
            <a:endParaRPr lang="en-US" sz="3600" dirty="0">
              <a:latin typeface="MetricHPE Black" panose="020B0803030202060203" pitchFamily="34" charset="0"/>
            </a:endParaRP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06E40B59-C5C8-2F15-79FA-0062E6140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3237" y="5159025"/>
            <a:ext cx="8229600" cy="97047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MetricHPE" panose="020B0604020202020204" charset="0"/>
              </a:rPr>
              <a:t>Lavanya L</a:t>
            </a:r>
            <a:br>
              <a:rPr lang="en-US" sz="2400" dirty="0">
                <a:solidFill>
                  <a:srgbClr val="FFFFFF"/>
                </a:solidFill>
                <a:latin typeface="MetricHPE" panose="020B0604020202020204" charset="0"/>
              </a:rPr>
            </a:br>
            <a:endParaRPr lang="en-US" sz="2400" dirty="0">
              <a:solidFill>
                <a:srgbClr val="FFFFFF"/>
              </a:solidFill>
              <a:latin typeface="MetricHPE" panose="020B0604020202020204" charset="0"/>
            </a:endParaRPr>
          </a:p>
          <a:p>
            <a:endParaRPr lang="en-US" sz="2400" dirty="0">
              <a:solidFill>
                <a:srgbClr val="FFFFFF"/>
              </a:solidFill>
              <a:latin typeface="MetricHPE" panose="020B0604020202020204" charset="0"/>
            </a:endParaRPr>
          </a:p>
          <a:p>
            <a:endParaRPr lang="en-US" sz="2400" dirty="0">
              <a:solidFill>
                <a:srgbClr val="FFFFFF"/>
              </a:solidFill>
              <a:latin typeface="MetricHPE" panose="020B0604020202020204" charset="0"/>
            </a:endParaRPr>
          </a:p>
          <a:p>
            <a:endParaRPr lang="en-US" sz="2400" dirty="0">
              <a:solidFill>
                <a:srgbClr val="FFFFFF"/>
              </a:solidFill>
              <a:latin typeface="MetricHPE" panose="020B0604020202020204" charset="0"/>
            </a:endParaRPr>
          </a:p>
          <a:p>
            <a:endParaRPr lang="en-GB" dirty="0">
              <a:latin typeface="MetricHPE" panose="020B0604020202020204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B6E8869-6F70-B6C3-4DF5-E94DC9B126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2560" y="5369099"/>
            <a:ext cx="5607639" cy="365125"/>
          </a:xfrm>
        </p:spPr>
        <p:txBody>
          <a:bodyPr/>
          <a:lstStyle/>
          <a:p>
            <a:r>
              <a:rPr lang="en-US" dirty="0"/>
              <a:t>Raghul Vasudevan</a:t>
            </a:r>
          </a:p>
          <a:p>
            <a:endParaRPr lang="en-US" dirty="0"/>
          </a:p>
          <a:p>
            <a:r>
              <a:rPr lang="en-US" dirty="0"/>
              <a:t>February 4, 2025</a:t>
            </a:r>
            <a:endParaRPr lang="en-GB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294967295"/>
          </p:nvPr>
        </p:nvSpPr>
        <p:spPr>
          <a:xfrm>
            <a:off x="11507788" y="6302375"/>
            <a:ext cx="684212" cy="365125"/>
          </a:xfrm>
        </p:spPr>
        <p:txBody>
          <a:bodyPr/>
          <a:lstStyle/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>
                <a:solidFill>
                  <a:schemeClr val="bg1"/>
                </a:solidFill>
              </a:rPr>
              <a:pPr defTabSz="1088421">
                <a:buFontTx/>
                <a:buBlip>
                  <a:blip r:embed="rId3"/>
                </a:buBlip>
              </a:p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Footer Placeholder 5">
            <a:extLst>
              <a:ext uri="{FF2B5EF4-FFF2-40B4-BE49-F238E27FC236}">
                <a16:creationId xmlns:a16="http://schemas.microsoft.com/office/drawing/2014/main" id="{D6CD8B79-83AB-51F2-C8F7-159B73A25893}"/>
              </a:ext>
            </a:extLst>
          </p:cNvPr>
          <p:cNvSpPr txBox="1">
            <a:spLocks/>
          </p:cNvSpPr>
          <p:nvPr/>
        </p:nvSpPr>
        <p:spPr>
          <a:xfrm>
            <a:off x="8319077" y="6302375"/>
            <a:ext cx="3348667" cy="41158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</a:rPr>
              <a:t>© 2025 Hewlett Packard Enterprise Development LP </a:t>
            </a:r>
          </a:p>
        </p:txBody>
      </p:sp>
    </p:spTree>
    <p:extLst>
      <p:ext uri="{BB962C8B-B14F-4D97-AF65-F5344CB8AC3E}">
        <p14:creationId xmlns:p14="http://schemas.microsoft.com/office/powerpoint/2010/main" val="383808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E5352-D3F8-5FB2-7AE3-79FE6663C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42AB87-2FB6-A0B9-19F1-845A68016BA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10</a:t>
            </a:fld>
            <a:endParaRPr lang="en-US" dirty="0"/>
          </a:p>
        </p:txBody>
      </p:sp>
      <p:sp>
        <p:nvSpPr>
          <p:cNvPr id="6" name="Footer Placeholder 9">
            <a:extLst>
              <a:ext uri="{FF2B5EF4-FFF2-40B4-BE49-F238E27FC236}">
                <a16:creationId xmlns:a16="http://schemas.microsoft.com/office/drawing/2014/main" id="{26856D79-71B9-74A9-C509-63CF179843CF}"/>
              </a:ext>
            </a:extLst>
          </p:cNvPr>
          <p:cNvSpPr txBox="1">
            <a:spLocks/>
          </p:cNvSpPr>
          <p:nvPr/>
        </p:nvSpPr>
        <p:spPr>
          <a:xfrm>
            <a:off x="7159786" y="6301811"/>
            <a:ext cx="4114800" cy="220662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90000"/>
              </a:lnSpc>
              <a:defRPr sz="1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© 2025 Hewlett Packard Enterprise Development LP 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199F798B-12E1-0263-1BF2-1F1E4D8CF80B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07987" y="592533"/>
            <a:ext cx="11403014" cy="553680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br>
              <a:rPr lang="en-US" sz="2600" u="sng" dirty="0"/>
            </a:br>
            <a:endParaRPr lang="en-US" sz="2600" u="sng" dirty="0"/>
          </a:p>
          <a:p>
            <a:r>
              <a:rPr lang="en-US" sz="2400" dirty="0"/>
              <a:t>Set up a self-contained monitoring system like HPCM on a dedicated platform, incorporating </a:t>
            </a:r>
            <a:r>
              <a:rPr lang="en-US" sz="2400" b="1" dirty="0"/>
              <a:t>Kafka</a:t>
            </a:r>
            <a:r>
              <a:rPr lang="en-US" sz="2400" dirty="0"/>
              <a:t>, </a:t>
            </a:r>
            <a:r>
              <a:rPr lang="en-US" sz="2400" b="1" dirty="0"/>
              <a:t>OpenSearch</a:t>
            </a:r>
            <a:r>
              <a:rPr lang="en-US" sz="2400" dirty="0"/>
              <a:t>, and </a:t>
            </a:r>
            <a:r>
              <a:rPr lang="en-US" sz="2400" b="1" dirty="0"/>
              <a:t>Logstash</a:t>
            </a:r>
            <a:r>
              <a:rPr lang="en-US" sz="2400" dirty="0"/>
              <a:t> for real-time data processing and storage.</a:t>
            </a:r>
            <a:endParaRPr lang="en-US" sz="2400" u="sng" dirty="0"/>
          </a:p>
          <a:p>
            <a:endParaRPr lang="en-US" sz="2400" u="sng" dirty="0"/>
          </a:p>
          <a:p>
            <a:r>
              <a:rPr lang="en-GB" sz="2400" dirty="0"/>
              <a:t>Build a simulator to generate diverse log types into Kafka, including:</a:t>
            </a:r>
          </a:p>
          <a:p>
            <a:pPr lvl="1"/>
            <a:r>
              <a:rPr lang="en-GB" sz="2400" b="1" dirty="0"/>
              <a:t>System Logs</a:t>
            </a:r>
            <a:r>
              <a:rPr lang="en-GB" sz="2400" dirty="0"/>
              <a:t> for operational metrics and performance.</a:t>
            </a:r>
          </a:p>
          <a:p>
            <a:pPr lvl="1"/>
            <a:r>
              <a:rPr lang="en-GB" sz="2400" b="1" dirty="0"/>
              <a:t>Application Logs</a:t>
            </a:r>
            <a:r>
              <a:rPr lang="en-GB" sz="2400" dirty="0"/>
              <a:t> for debugging and error analysis.</a:t>
            </a:r>
          </a:p>
          <a:p>
            <a:pPr lvl="1"/>
            <a:r>
              <a:rPr lang="en-GB" sz="2400" b="1" dirty="0"/>
              <a:t>Service Infrastructure Monitoring Logs</a:t>
            </a:r>
            <a:r>
              <a:rPr lang="en-GB" sz="2400" dirty="0"/>
              <a:t> for tracking system health and resource utilization.</a:t>
            </a:r>
          </a:p>
          <a:p>
            <a:pPr lvl="1"/>
            <a:endParaRPr lang="en-GB" sz="2400" dirty="0"/>
          </a:p>
          <a:p>
            <a:r>
              <a:rPr lang="en-US" sz="2400" dirty="0"/>
              <a:t>Standardize HPCM logs using the OpenTelemetry format to enhance interoperability and flexibility.</a:t>
            </a:r>
          </a:p>
          <a:p>
            <a:endParaRPr lang="en-US" sz="2400" dirty="0"/>
          </a:p>
          <a:p>
            <a:r>
              <a:rPr lang="en-US" sz="2400" dirty="0"/>
              <a:t>Enable centralized and structured log visualization through </a:t>
            </a:r>
            <a:r>
              <a:rPr lang="en-US" sz="2400" b="1" dirty="0"/>
              <a:t>Grafana Loki</a:t>
            </a:r>
            <a:r>
              <a:rPr lang="en-US" sz="2400" dirty="0"/>
              <a:t>, improving troubleshooting, debugging, and monitoring workflows.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Handle Scenarios Like:</a:t>
            </a:r>
          </a:p>
          <a:p>
            <a:pPr lvl="1"/>
            <a:r>
              <a:rPr lang="en-US" sz="2400" dirty="0"/>
              <a:t>Create </a:t>
            </a:r>
            <a:r>
              <a:rPr lang="en-US" sz="2400" b="1" dirty="0"/>
              <a:t>dynamic dashboards</a:t>
            </a:r>
            <a:r>
              <a:rPr lang="en-US" sz="2400" dirty="0"/>
              <a:t> to track trends in error rates, system health, and log patterns.</a:t>
            </a:r>
          </a:p>
          <a:p>
            <a:pPr lvl="1"/>
            <a:r>
              <a:rPr lang="en-US" sz="2400" dirty="0"/>
              <a:t>Improved logs observability and user experience.</a:t>
            </a:r>
          </a:p>
          <a:p>
            <a:pPr lvl="1"/>
            <a:r>
              <a:rPr lang="en-US" sz="2400" dirty="0"/>
              <a:t>Ensure seamless interoperability of </a:t>
            </a:r>
            <a:r>
              <a:rPr lang="en-US" sz="2400" b="1" dirty="0"/>
              <a:t>Kafka</a:t>
            </a:r>
            <a:r>
              <a:rPr lang="en-US" sz="2400" dirty="0"/>
              <a:t>, </a:t>
            </a:r>
            <a:r>
              <a:rPr lang="en-US" sz="2400" b="1" dirty="0"/>
              <a:t>Logstash</a:t>
            </a:r>
            <a:r>
              <a:rPr lang="en-US" sz="2400" dirty="0"/>
              <a:t>, </a:t>
            </a:r>
            <a:r>
              <a:rPr lang="en-US" sz="2400" b="1" dirty="0"/>
              <a:t>OpenSearch</a:t>
            </a:r>
            <a:r>
              <a:rPr lang="en-US" sz="2400" dirty="0"/>
              <a:t>, and </a:t>
            </a:r>
            <a:r>
              <a:rPr lang="en-US" sz="2400" b="1" dirty="0"/>
              <a:t>Grafana Loki. </a:t>
            </a:r>
            <a:br>
              <a:rPr lang="en-US" sz="2400" dirty="0"/>
            </a:br>
            <a:endParaRPr lang="en-US" sz="2400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6361AF8-BF38-4ABC-0D63-4D9AB5BF326E}"/>
              </a:ext>
            </a:extLst>
          </p:cNvPr>
          <p:cNvSpPr txBox="1">
            <a:spLocks/>
          </p:cNvSpPr>
          <p:nvPr/>
        </p:nvSpPr>
        <p:spPr>
          <a:xfrm>
            <a:off x="312731" y="391852"/>
            <a:ext cx="11498270" cy="401362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91440" tIns="91440" rIns="91440" bIns="9144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 cap="none" baseline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dirty="0"/>
              <a:t>SCOPE</a:t>
            </a:r>
          </a:p>
        </p:txBody>
      </p:sp>
    </p:spTree>
    <p:extLst>
      <p:ext uri="{BB962C8B-B14F-4D97-AF65-F5344CB8AC3E}">
        <p14:creationId xmlns:p14="http://schemas.microsoft.com/office/powerpoint/2010/main" val="852314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41D168-15D9-4B35-864B-717E887575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04504" y="999674"/>
            <a:ext cx="3179509" cy="5096326"/>
          </a:xfrm>
        </p:spPr>
        <p:txBody>
          <a:bodyPr>
            <a:normAutofit/>
          </a:bodyPr>
          <a:lstStyle/>
          <a:p>
            <a:pPr marL="411480" lvl="2" indent="0">
              <a:buNone/>
            </a:pPr>
            <a:r>
              <a:rPr lang="en-US" sz="2200" dirty="0"/>
              <a:t>Demonstrate a centralized log visualization framework that improves troubleshooting, simplifies analysis, and supports proactive monitoring of system and application logs. </a:t>
            </a:r>
            <a:br>
              <a:rPr lang="en-US" sz="2200" dirty="0"/>
            </a:br>
            <a:endParaRPr lang="en-US" sz="2200" dirty="0"/>
          </a:p>
        </p:txBody>
      </p:sp>
      <p:pic>
        <p:nvPicPr>
          <p:cNvPr id="2050" name="Picture 2" descr="Using loki+promtail+grafana for Openhab system and log monitoring -  Solutions - openHAB Community">
            <a:extLst>
              <a:ext uri="{FF2B5EF4-FFF2-40B4-BE49-F238E27FC236}">
                <a16:creationId xmlns:a16="http://schemas.microsoft.com/office/drawing/2014/main" id="{E8D0068E-5C12-68E9-10D4-B4D0F40AA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7986" y="1080314"/>
            <a:ext cx="7885621" cy="4159198"/>
          </a:xfrm>
          <a:prstGeom prst="rect">
            <a:avLst/>
          </a:prstGeom>
          <a:solidFill>
            <a:srgbClr val="FFFFFF"/>
          </a:solidFill>
          <a:ln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5E2D104-5B9B-491B-9632-3F1DD4949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 anchor="ctr">
            <a:noAutofit/>
          </a:bodyPr>
          <a:lstStyle/>
          <a:p>
            <a:r>
              <a:rPr lang="en-US" sz="2200" dirty="0"/>
              <a:t>EXPECTED OUTCOME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AD58D9-53C0-456F-9FC1-DE6E9874938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202856" y="6301811"/>
            <a:ext cx="684344" cy="365125"/>
          </a:xfrm>
        </p:spPr>
        <p:txBody>
          <a:bodyPr anchor="ctr">
            <a:normAutofit/>
          </a:bodyPr>
          <a:lstStyle/>
          <a:p>
            <a:pPr defTabSz="1088421">
              <a:spcAft>
                <a:spcPts val="600"/>
              </a:spcAft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spcAft>
                  <a:spcPts val="600"/>
                </a:spcAft>
                <a:buFontTx/>
                <a:buBlip>
                  <a:blip r:embed="rId3"/>
                </a:buBlip>
              </a:pPr>
              <a:t>11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3CF0F05-E74C-474B-BD15-03C28B2AFA8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3721696" y="6129337"/>
            <a:ext cx="7481160" cy="411581"/>
          </a:xfrm>
        </p:spPr>
        <p:txBody>
          <a:bodyPr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Confidential | Authorized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2F1D5D-702A-5C38-AB5F-49B24C07E9FE}"/>
              </a:ext>
            </a:extLst>
          </p:cNvPr>
          <p:cNvSpPr txBox="1"/>
          <p:nvPr/>
        </p:nvSpPr>
        <p:spPr>
          <a:xfrm>
            <a:off x="576072" y="2386584"/>
            <a:ext cx="0" cy="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1440" tIns="91440" rIns="91440" bIns="9144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</a:pPr>
            <a:endParaRPr lang="en-US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93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65AF50-C811-79D3-E31E-06A0AFFF021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Grafana - play around and get hands-on</a:t>
            </a:r>
          </a:p>
          <a:p>
            <a:r>
              <a:rPr lang="en-US" dirty="0"/>
              <a:t>Grafana Loki -  https://</a:t>
            </a:r>
            <a:r>
              <a:rPr lang="en-US" dirty="0" err="1"/>
              <a:t>grafana.com</a:t>
            </a:r>
            <a:r>
              <a:rPr lang="en-US" dirty="0"/>
              <a:t>/</a:t>
            </a:r>
            <a:r>
              <a:rPr lang="en-US" dirty="0" err="1"/>
              <a:t>oss</a:t>
            </a:r>
            <a:r>
              <a:rPr lang="en-US" dirty="0"/>
              <a:t>/</a:t>
            </a:r>
            <a:r>
              <a:rPr lang="en-US" dirty="0" err="1"/>
              <a:t>loki</a:t>
            </a:r>
            <a:r>
              <a:rPr lang="en-US" dirty="0"/>
              <a:t>/</a:t>
            </a:r>
          </a:p>
          <a:p>
            <a:r>
              <a:rPr lang="en-US" dirty="0" err="1"/>
              <a:t>Opensearch</a:t>
            </a:r>
            <a:r>
              <a:rPr lang="en-US" dirty="0"/>
              <a:t> DB – study, Install, config and get hands-on</a:t>
            </a:r>
          </a:p>
          <a:p>
            <a:r>
              <a:rPr lang="en-US" dirty="0"/>
              <a:t>Logstash - study, Install, config and get hands-on</a:t>
            </a:r>
          </a:p>
          <a:p>
            <a:r>
              <a:rPr lang="en-US" dirty="0"/>
              <a:t>Kafka - study, Install, config and get hands-on</a:t>
            </a:r>
          </a:p>
          <a:p>
            <a:r>
              <a:rPr lang="en-US" dirty="0" err="1"/>
              <a:t>FluentBit</a:t>
            </a:r>
            <a:r>
              <a:rPr lang="en-US" dirty="0"/>
              <a:t> - study, Install, config and get hands-on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u="sng" dirty="0"/>
              <a:t>SYSTEM SETUP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Virtual Machine Configuration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RHEL/SLES Configuration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Monitoring Stack Installation – Kafka, </a:t>
            </a:r>
            <a:r>
              <a:rPr lang="en-IN" dirty="0" err="1"/>
              <a:t>Opensearch</a:t>
            </a:r>
            <a:r>
              <a:rPr lang="en-IN" dirty="0"/>
              <a:t>, Logstash, Grafana, </a:t>
            </a:r>
            <a:r>
              <a:rPr lang="en-IN" dirty="0" err="1"/>
              <a:t>FluentBit</a:t>
            </a:r>
            <a:endParaRPr lang="en-IN" dirty="0"/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Enable Logging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Log Simulation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Validation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CE3B4-5BAD-8290-5A96-C5D21D22EC3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/>
              <a:pPr defTabSz="1088421"/>
              <a:t>12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E1916BF-982C-715F-EB3E-A57B7C041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Kick start guide</a:t>
            </a:r>
          </a:p>
        </p:txBody>
      </p:sp>
      <p:sp>
        <p:nvSpPr>
          <p:cNvPr id="6" name="Footer Placeholder 9">
            <a:extLst>
              <a:ext uri="{FF2B5EF4-FFF2-40B4-BE49-F238E27FC236}">
                <a16:creationId xmlns:a16="http://schemas.microsoft.com/office/drawing/2014/main" id="{EC9C329C-9050-A1C0-1F65-FD3041F89B1E}"/>
              </a:ext>
            </a:extLst>
          </p:cNvPr>
          <p:cNvSpPr txBox="1">
            <a:spLocks/>
          </p:cNvSpPr>
          <p:nvPr/>
        </p:nvSpPr>
        <p:spPr>
          <a:xfrm>
            <a:off x="7159786" y="6301811"/>
            <a:ext cx="4114800" cy="220662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90000"/>
              </a:lnSpc>
              <a:defRPr sz="1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© 2025 Hewlett Packard Enterprise Development LP </a:t>
            </a:r>
          </a:p>
        </p:txBody>
      </p:sp>
    </p:spTree>
    <p:extLst>
      <p:ext uri="{BB962C8B-B14F-4D97-AF65-F5344CB8AC3E}">
        <p14:creationId xmlns:p14="http://schemas.microsoft.com/office/powerpoint/2010/main" val="1633625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55E7F1-580C-98FA-2D89-2350D4DB7C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lavanya.l@hpe.com</a:t>
            </a:r>
            <a:endParaRPr lang="en-US" dirty="0"/>
          </a:p>
          <a:p>
            <a:r>
              <a:rPr lang="en-US" dirty="0" err="1"/>
              <a:t>raghulvasudevan@hpe.com</a:t>
            </a:r>
            <a:endParaRPr lang="en-US" dirty="0"/>
          </a:p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5E4126-8323-3930-383A-A7EF4E72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0423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 txBox="1">
            <a:spLocks noGrp="1"/>
          </p:cNvSpPr>
          <p:nvPr>
            <p:ph type="title"/>
          </p:nvPr>
        </p:nvSpPr>
        <p:spPr>
          <a:xfrm>
            <a:off x="346865" y="305966"/>
            <a:ext cx="11498270" cy="401362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14" name="Text Placeholder 19">
            <a:hlinkClick r:id="" action="ppaction://noaction"/>
            <a:extLst>
              <a:ext uri="{FF2B5EF4-FFF2-40B4-BE49-F238E27FC236}">
                <a16:creationId xmlns:a16="http://schemas.microsoft.com/office/drawing/2014/main" id="{D0117FF5-4915-F0A1-3796-87EBA9BAC280}"/>
              </a:ext>
            </a:extLst>
          </p:cNvPr>
          <p:cNvSpPr txBox="1">
            <a:spLocks/>
          </p:cNvSpPr>
          <p:nvPr/>
        </p:nvSpPr>
        <p:spPr>
          <a:xfrm>
            <a:off x="415927" y="1212530"/>
            <a:ext cx="10978283" cy="46863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270000" tIns="91440" rIns="270000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None/>
              <a:defRPr sz="2200" b="1" kern="1200" cap="none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" panose="020B0303030202060203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WHAT IS HPC	</a:t>
            </a:r>
          </a:p>
        </p:txBody>
      </p:sp>
      <p:sp>
        <p:nvSpPr>
          <p:cNvPr id="16" name="Text Placeholder 19">
            <a:hlinkClick r:id="" action="ppaction://noaction"/>
            <a:extLst>
              <a:ext uri="{FF2B5EF4-FFF2-40B4-BE49-F238E27FC236}">
                <a16:creationId xmlns:a16="http://schemas.microsoft.com/office/drawing/2014/main" id="{26F64DFD-269E-07D2-C8B1-E01FFC704AC8}"/>
              </a:ext>
            </a:extLst>
          </p:cNvPr>
          <p:cNvSpPr txBox="1">
            <a:spLocks/>
          </p:cNvSpPr>
          <p:nvPr/>
        </p:nvSpPr>
        <p:spPr>
          <a:xfrm>
            <a:off x="409201" y="1949959"/>
            <a:ext cx="10978283" cy="46863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270000" tIns="91440" rIns="270000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None/>
              <a:defRPr sz="2200" b="1" kern="1200" cap="none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" panose="020B0303030202060203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INTRODUCTION TO HPCM		</a:t>
            </a:r>
          </a:p>
        </p:txBody>
      </p:sp>
      <p:sp>
        <p:nvSpPr>
          <p:cNvPr id="17" name="Text Placeholder 19">
            <a:hlinkClick r:id="" action="ppaction://noaction"/>
            <a:extLst>
              <a:ext uri="{FF2B5EF4-FFF2-40B4-BE49-F238E27FC236}">
                <a16:creationId xmlns:a16="http://schemas.microsoft.com/office/drawing/2014/main" id="{DBB29B76-59A6-6AB6-6A1D-3EBCCD2AE473}"/>
              </a:ext>
            </a:extLst>
          </p:cNvPr>
          <p:cNvSpPr txBox="1">
            <a:spLocks/>
          </p:cNvSpPr>
          <p:nvPr/>
        </p:nvSpPr>
        <p:spPr>
          <a:xfrm>
            <a:off x="409200" y="2667973"/>
            <a:ext cx="10978283" cy="46863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270000" tIns="91440" rIns="270000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None/>
              <a:defRPr sz="2200" b="1" kern="1200" cap="none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" panose="020B0303030202060203" pitchFamily="34" charset="0"/>
              <a:buNone/>
              <a:tabLst/>
              <a:defRPr/>
            </a:pPr>
            <a:r>
              <a:rPr lang="en-US" sz="2000" dirty="0">
                <a:solidFill>
                  <a:prstClr val="black"/>
                </a:solidFill>
                <a:latin typeface="MetricHPE"/>
              </a:rPr>
              <a:t>HPCM MONITORING FRAMEWORK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tricHPE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0FA5A-C642-0244-2DB5-FAA6541AB7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205699" marR="0" lvl="0" indent="-205699" algn="l" defTabSz="108842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Blip>
                <a:blip r:embed="rId3"/>
              </a:buBlip>
              <a:tabLst/>
              <a:defRPr/>
            </a:pPr>
            <a:fld id="{104FC826-72BB-4AF1-BA01-A94F7396A7DC}" type="slidenum">
              <a:rPr kumimoji="0" lang="en-US" sz="2000" b="0" i="0" u="none" strike="noStrike" kern="1200" cap="all" spc="0" normalizeH="0" baseline="1000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pPr marL="205699" marR="0" lvl="0" indent="-205699" algn="l" defTabSz="1088421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20000"/>
                <a:buFontTx/>
                <a:buBlip>
                  <a:blip r:embed="rId3"/>
                </a:buBlip>
                <a:tabLst/>
                <a:defRPr/>
              </a:pPr>
              <a:t>2</a:t>
            </a:fld>
            <a:endParaRPr kumimoji="0" lang="en-US" sz="2000" b="0" i="0" u="none" strike="noStrike" kern="1200" cap="all" spc="0" normalizeH="0" baseline="10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etricHPE"/>
              <a:ea typeface="+mn-ea"/>
              <a:cs typeface="+mn-cs"/>
            </a:endParaRP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C38FBDAD-4AA0-DF4D-C104-7CED1E2B8959}"/>
              </a:ext>
            </a:extLst>
          </p:cNvPr>
          <p:cNvSpPr txBox="1">
            <a:spLocks/>
          </p:cNvSpPr>
          <p:nvPr/>
        </p:nvSpPr>
        <p:spPr>
          <a:xfrm>
            <a:off x="7159786" y="6301811"/>
            <a:ext cx="4114800" cy="220662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90000"/>
              </a:lnSpc>
              <a:defRPr sz="1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© 2025 Hewlett Packard Enterprise Development LP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2EBD82-6A88-A1AE-022C-039B02FB9589}"/>
              </a:ext>
            </a:extLst>
          </p:cNvPr>
          <p:cNvSpPr txBox="1"/>
          <p:nvPr/>
        </p:nvSpPr>
        <p:spPr>
          <a:xfrm>
            <a:off x="886968" y="3621024"/>
            <a:ext cx="0" cy="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endParaRPr lang="en-US" dirty="0" err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FE09C9-3D99-FFF8-C3F9-B51251DDBB96}"/>
              </a:ext>
            </a:extLst>
          </p:cNvPr>
          <p:cNvSpPr txBox="1"/>
          <p:nvPr/>
        </p:nvSpPr>
        <p:spPr>
          <a:xfrm>
            <a:off x="749808" y="3621024"/>
            <a:ext cx="0" cy="0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90000" tIns="90000" rIns="90000" bIns="90000" rtlCol="0" anchor="ctr" anchorCtr="0">
            <a:noAutofit/>
          </a:bodyPr>
          <a:lstStyle/>
          <a:p>
            <a:pPr marL="0" indent="0" algn="ctr">
              <a:lnSpc>
                <a:spcPct val="90000"/>
              </a:lnSpc>
              <a:spcBef>
                <a:spcPts val="400"/>
              </a:spcBef>
              <a:buFont typeface="MetricHPE" panose="020B0503030202060203" pitchFamily="34" charset="0"/>
              <a:buNone/>
            </a:pPr>
            <a:endParaRPr lang="en-US" dirty="0" err="1"/>
          </a:p>
        </p:txBody>
      </p:sp>
      <p:sp>
        <p:nvSpPr>
          <p:cNvPr id="15" name="Text Placeholder 19">
            <a:hlinkClick r:id="" action="ppaction://noaction"/>
            <a:extLst>
              <a:ext uri="{FF2B5EF4-FFF2-40B4-BE49-F238E27FC236}">
                <a16:creationId xmlns:a16="http://schemas.microsoft.com/office/drawing/2014/main" id="{664A1C8E-DFF6-8200-5844-8C5EBA22D1D9}"/>
              </a:ext>
            </a:extLst>
          </p:cNvPr>
          <p:cNvSpPr txBox="1">
            <a:spLocks/>
          </p:cNvSpPr>
          <p:nvPr/>
        </p:nvSpPr>
        <p:spPr>
          <a:xfrm>
            <a:off x="409199" y="4194592"/>
            <a:ext cx="10978283" cy="46863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270000" tIns="91440" rIns="270000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None/>
              <a:defRPr sz="2200" b="1" kern="1200" cap="none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" panose="020B0303030202060203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NEXT STEPS</a:t>
            </a:r>
          </a:p>
        </p:txBody>
      </p:sp>
      <p:sp>
        <p:nvSpPr>
          <p:cNvPr id="20" name="Text Placeholder 19">
            <a:hlinkClick r:id="" action="ppaction://noaction"/>
            <a:extLst>
              <a:ext uri="{FF2B5EF4-FFF2-40B4-BE49-F238E27FC236}">
                <a16:creationId xmlns:a16="http://schemas.microsoft.com/office/drawing/2014/main" id="{CEEDFEFD-B85D-0459-4E5E-D7C02DA9B62B}"/>
              </a:ext>
            </a:extLst>
          </p:cNvPr>
          <p:cNvSpPr txBox="1">
            <a:spLocks/>
          </p:cNvSpPr>
          <p:nvPr/>
        </p:nvSpPr>
        <p:spPr>
          <a:xfrm>
            <a:off x="415927" y="3429000"/>
            <a:ext cx="10978283" cy="46863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270000" tIns="91440" rIns="270000" bIns="9144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None/>
              <a:defRPr sz="2200" b="1" kern="1200" cap="none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" panose="020B0303030202060203" pitchFamily="34" charset="0"/>
              <a:buNone/>
              <a:tabLst/>
              <a:defRPr/>
            </a:pPr>
            <a:r>
              <a:rPr lang="en-US" sz="2000" dirty="0">
                <a:solidFill>
                  <a:prstClr val="black"/>
                </a:solidFill>
                <a:latin typeface="MetricHPE"/>
              </a:rPr>
              <a:t>ABOUT THE PROJECT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tricHP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23893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ADDAF8-8D78-D886-F9C0-1DA18190E0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85750" y="999160"/>
            <a:ext cx="7074119" cy="5096839"/>
          </a:xfrm>
        </p:spPr>
        <p:txBody>
          <a:bodyPr/>
          <a:lstStyle/>
          <a:p>
            <a:r>
              <a:rPr lang="en-IN" sz="1800">
                <a:effectLst/>
                <a:latin typeface="Arial" panose="020B0604020202020204" pitchFamily="34" charset="0"/>
              </a:rPr>
              <a:t>High Performance Computing </a:t>
            </a:r>
            <a:endParaRPr lang="en-IN">
              <a:effectLst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>
                <a:effectLst/>
                <a:latin typeface="Arial" panose="020B0604020202020204" pitchFamily="34" charset="0"/>
              </a:rPr>
              <a:t>Set of Computing technologies for very fast numeric simulation, modeling and data processing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>
                <a:effectLst/>
                <a:latin typeface="Arial" panose="020B0604020202020204" pitchFamily="34" charset="0"/>
              </a:rPr>
              <a:t>Employed for specialised applications that require lot of mathematical calculations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>
                <a:effectLst/>
                <a:latin typeface="Arial" panose="020B0604020202020204" pitchFamily="34" charset="0"/>
              </a:rPr>
              <a:t>Using computer power to execute a few applications extremely fast </a:t>
            </a:r>
          </a:p>
          <a:p>
            <a:pPr lvl="1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4256DB-0DC9-5C16-2546-13D45DBB411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>
                <a:solidFill>
                  <a:srgbClr val="787871"/>
                </a:solidFill>
              </a:rPr>
              <a:t>CONFIDENTIAL | AUTHORIZED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7F8124-149C-06BF-3C32-E93DC125B8C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/>
            <a:fld id="{104FC826-72BB-4AF1-BA01-A94F7396A7DC}" type="slidenum">
              <a:rPr lang="en-US" smtClean="0">
                <a:solidFill>
                  <a:srgbClr val="787871"/>
                </a:solidFill>
              </a:rPr>
              <a:pPr defTabSz="1088421"/>
              <a:t>3</a:t>
            </a:fld>
            <a:endParaRPr lang="en-US">
              <a:solidFill>
                <a:srgbClr val="78787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B45B54-EBCC-8C8C-BA8C-ACF7EE4F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HPC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D81565-C7A4-D53A-DD7A-65276A3E3234}"/>
              </a:ext>
            </a:extLst>
          </p:cNvPr>
          <p:cNvSpPr txBox="1"/>
          <p:nvPr/>
        </p:nvSpPr>
        <p:spPr>
          <a:xfrm>
            <a:off x="285743" y="3896676"/>
            <a:ext cx="6978868" cy="1477328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• High Performance Computing (HPC) is the use of parallel processing for running advanced application programs efficiently, reliably and quickly. </a:t>
            </a:r>
            <a:endParaRPr lang="en-IN" dirty="0">
              <a:solidFill>
                <a:schemeClr val="bg1"/>
              </a:solidFill>
              <a:effectLst/>
            </a:endParaRPr>
          </a:p>
          <a:p>
            <a:r>
              <a:rPr lang="en-IN" sz="180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• A supercomputer is a system that performs at or near the currently highest operational rate for computers. </a:t>
            </a:r>
            <a:endParaRPr lang="en-IN" dirty="0">
              <a:solidFill>
                <a:schemeClr val="bg1"/>
              </a:solidFill>
              <a:effectLst/>
            </a:endParaRPr>
          </a:p>
        </p:txBody>
      </p:sp>
      <p:pic>
        <p:nvPicPr>
          <p:cNvPr id="1026" name="Picture 2" descr="Frontier (supercomputer) - Wikipedia">
            <a:extLst>
              <a:ext uri="{FF2B5EF4-FFF2-40B4-BE49-F238E27FC236}">
                <a16:creationId xmlns:a16="http://schemas.microsoft.com/office/drawing/2014/main" id="{E2CC8584-1439-CF98-ADF1-E01DB0889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8259" y="0"/>
            <a:ext cx="44937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639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9">
            <a:extLst>
              <a:ext uri="{FF2B5EF4-FFF2-40B4-BE49-F238E27FC236}">
                <a16:creationId xmlns:a16="http://schemas.microsoft.com/office/drawing/2014/main" id="{C3B57B00-D2E3-BDEA-F15B-39401A92206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3" b="-1"/>
          <a:stretch/>
        </p:blipFill>
        <p:spPr>
          <a:xfrm>
            <a:off x="4076700" y="0"/>
            <a:ext cx="8115300" cy="6857990"/>
          </a:xfrm>
          <a:noFill/>
        </p:spPr>
      </p:pic>
      <p:sp>
        <p:nvSpPr>
          <p:cNvPr id="11" name="Title 2">
            <a:extLst>
              <a:ext uri="{FF2B5EF4-FFF2-40B4-BE49-F238E27FC236}">
                <a16:creationId xmlns:a16="http://schemas.microsoft.com/office/drawing/2014/main" id="{5BF950D9-3005-60CB-2980-DEA86AF3B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22" y="1417320"/>
            <a:ext cx="3536373" cy="868680"/>
          </a:xfrm>
        </p:spPr>
        <p:txBody>
          <a:bodyPr/>
          <a:lstStyle/>
          <a:p>
            <a:r>
              <a:rPr lang="en-US" dirty="0"/>
              <a:t>HPE DEPLOYED SUPERCOMPUTERS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18A879-F968-CBC5-151C-ED9E983698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088056" y="6336077"/>
            <a:ext cx="4114800" cy="220717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900">
                <a:solidFill>
                  <a:srgbClr val="787871"/>
                </a:solidFill>
              </a:rPr>
              <a:t>CONFIDENTIAL | AUTHORIZED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53047-900D-C51F-9E45-70F2306FD4D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02856" y="6301811"/>
            <a:ext cx="684344" cy="365125"/>
          </a:xfrm>
        </p:spPr>
        <p:txBody>
          <a:bodyPr anchor="ctr">
            <a:normAutofit/>
          </a:bodyPr>
          <a:lstStyle/>
          <a:p>
            <a:pPr defTabSz="1088421">
              <a:spcAft>
                <a:spcPts val="600"/>
              </a:spcAft>
            </a:pPr>
            <a:fld id="{104FC826-72BB-4AF1-BA01-A94F7396A7DC}" type="slidenum">
              <a:rPr lang="en-US" smtClean="0">
                <a:solidFill>
                  <a:srgbClr val="787871"/>
                </a:solidFill>
              </a:rPr>
              <a:pPr defTabSz="1088421">
                <a:spcAft>
                  <a:spcPts val="600"/>
                </a:spcAft>
              </a:pPr>
              <a:t>4</a:t>
            </a:fld>
            <a:endParaRPr lang="en-US">
              <a:solidFill>
                <a:srgbClr val="7878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222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7124FD1-3969-1EBF-772E-A1636500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43" y="1099751"/>
            <a:ext cx="5980466" cy="4300152"/>
          </a:xfrm>
          <a:prstGeom prst="rect">
            <a:avLst/>
          </a:prstGeom>
          <a:noFill/>
          <a:ln>
            <a:noFill/>
            <a:miter lim="800000"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4AE234-C6BA-237B-E4D3-C15CD1EEF68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287008" y="995363"/>
            <a:ext cx="5523992" cy="5100637"/>
          </a:xfrm>
        </p:spPr>
        <p:txBody>
          <a:bodyPr>
            <a:normAutofit/>
          </a:bodyPr>
          <a:lstStyle/>
          <a:p>
            <a:r>
              <a:rPr lang="en-IN" b="0">
                <a:effectLst/>
              </a:rPr>
              <a:t>HPE Performance Cluster Manager offers comprehensive monitoring and management for nodes, chassis and racks as well as power distribution units (PDU) and cooling hardware. </a:t>
            </a:r>
          </a:p>
          <a:p>
            <a:endParaRPr lang="en-IN"/>
          </a:p>
          <a:p>
            <a:r>
              <a:rPr lang="en-IN" b="0">
                <a:effectLst/>
              </a:rPr>
              <a:t>Overall, HPE Performance Cluster Manager delivers a comprehensive cluster management environment with resiliency, security, operational efficiency and scale for HPE Apollo, HPE Cray EX, SGI and ProLiant high performance computing clusters. </a:t>
            </a:r>
            <a:endParaRPr lang="en-IN">
              <a:effectLst/>
            </a:endParaRPr>
          </a:p>
          <a:p>
            <a:endParaRPr lang="en-IN"/>
          </a:p>
          <a:p>
            <a:endParaRPr lang="en-IN"/>
          </a:p>
          <a:p>
            <a:endParaRPr lang="en-IN"/>
          </a:p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45E07-8AD2-A985-CD86-5EF11188410D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202856" y="6301811"/>
            <a:ext cx="684344" cy="365125"/>
          </a:xfrm>
        </p:spPr>
        <p:txBody>
          <a:bodyPr anchor="ctr">
            <a:normAutofit/>
          </a:bodyPr>
          <a:lstStyle/>
          <a:p>
            <a:pPr defTabSz="1088421">
              <a:spcAft>
                <a:spcPts val="600"/>
              </a:spcAft>
            </a:pPr>
            <a:fld id="{104FC826-72BB-4AF1-BA01-A94F7396A7DC}" type="slidenum">
              <a:rPr lang="en-US" smtClean="0"/>
              <a:pPr defTabSz="1088421"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D51EC52-9BFB-018B-1DCF-788A0F127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94593"/>
            <a:ext cx="11430000" cy="698621"/>
          </a:xfrm>
        </p:spPr>
        <p:txBody>
          <a:bodyPr anchor="ctr">
            <a:normAutofit/>
          </a:bodyPr>
          <a:lstStyle/>
          <a:p>
            <a:r>
              <a:rPr lang="en-US" sz="3600" dirty="0"/>
              <a:t>HPCM </a:t>
            </a:r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14872DCD-A716-6FD4-EA96-64CA99DA803A}"/>
              </a:ext>
            </a:extLst>
          </p:cNvPr>
          <p:cNvSpPr txBox="1">
            <a:spLocks/>
          </p:cNvSpPr>
          <p:nvPr/>
        </p:nvSpPr>
        <p:spPr>
          <a:xfrm>
            <a:off x="7169834" y="6299644"/>
            <a:ext cx="4114800" cy="220662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90000"/>
              </a:lnSpc>
              <a:defRPr sz="1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© 2025 Hewlett Packard Enterprise Development LP </a:t>
            </a:r>
          </a:p>
        </p:txBody>
      </p:sp>
    </p:spTree>
    <p:extLst>
      <p:ext uri="{BB962C8B-B14F-4D97-AF65-F5344CB8AC3E}">
        <p14:creationId xmlns:p14="http://schemas.microsoft.com/office/powerpoint/2010/main" val="357178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FABC660-CCC7-43CD-A8F0-1BC7D89AE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HPCM Monitoring Framework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38B47-FBC5-479E-B99D-62E9960380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2856" y="6301811"/>
            <a:ext cx="684344" cy="365125"/>
          </a:xfrm>
        </p:spPr>
        <p:txBody>
          <a:bodyPr/>
          <a:lstStyle/>
          <a:p>
            <a:fld id="{104FC826-72BB-4AF1-BA01-A94F7396A7D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E832778-E322-46FA-888D-345D006DBFB3}"/>
              </a:ext>
            </a:extLst>
          </p:cNvPr>
          <p:cNvSpPr/>
          <p:nvPr/>
        </p:nvSpPr>
        <p:spPr bwMode="ltGray">
          <a:xfrm>
            <a:off x="4029121" y="1482462"/>
            <a:ext cx="4472074" cy="4594859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GB" sz="1600">
              <a:solidFill>
                <a:schemeClr val="tx1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721EB1A-DEA9-4BBE-8402-6EBAE18A535E}"/>
              </a:ext>
            </a:extLst>
          </p:cNvPr>
          <p:cNvSpPr txBox="1"/>
          <p:nvPr/>
        </p:nvSpPr>
        <p:spPr>
          <a:xfrm>
            <a:off x="397209" y="1035417"/>
            <a:ext cx="1221488" cy="3416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Data Sources</a:t>
            </a:r>
          </a:p>
        </p:txBody>
      </p:sp>
      <p:sp>
        <p:nvSpPr>
          <p:cNvPr id="80" name="Rounded Rectangle 24">
            <a:extLst>
              <a:ext uri="{FF2B5EF4-FFF2-40B4-BE49-F238E27FC236}">
                <a16:creationId xmlns:a16="http://schemas.microsoft.com/office/drawing/2014/main" id="{A081EA4D-65B7-4914-92EC-E0CC71909978}"/>
              </a:ext>
            </a:extLst>
          </p:cNvPr>
          <p:cNvSpPr/>
          <p:nvPr/>
        </p:nvSpPr>
        <p:spPr>
          <a:xfrm>
            <a:off x="397209" y="2660195"/>
            <a:ext cx="3313455" cy="504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HPE Cray EX, HPE Cray XD and HPE Apollo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Redfish End points &amp; Sensor Data </a:t>
            </a:r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6DA85256-12EC-4D0F-8DCB-CE0E4EFABD3A}"/>
              </a:ext>
            </a:extLst>
          </p:cNvPr>
          <p:cNvSpPr/>
          <p:nvPr/>
        </p:nvSpPr>
        <p:spPr>
          <a:xfrm>
            <a:off x="397209" y="2077570"/>
            <a:ext cx="3313455" cy="504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Fabric—Slingshot &amp; InfiniBand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Events and Telemetry</a:t>
            </a:r>
          </a:p>
        </p:txBody>
      </p:sp>
      <p:sp>
        <p:nvSpPr>
          <p:cNvPr id="82" name="Rounded Rectangle 26">
            <a:extLst>
              <a:ext uri="{FF2B5EF4-FFF2-40B4-BE49-F238E27FC236}">
                <a16:creationId xmlns:a16="http://schemas.microsoft.com/office/drawing/2014/main" id="{247BBDAA-190D-4B2B-9D39-7B9697317ACF}"/>
              </a:ext>
            </a:extLst>
          </p:cNvPr>
          <p:cNvSpPr/>
          <p:nvPr/>
        </p:nvSpPr>
        <p:spPr>
          <a:xfrm>
            <a:off x="397209" y="1494945"/>
            <a:ext cx="3313455" cy="504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WLM—PBS Pro &amp; SLURM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Events and Telemetry </a:t>
            </a:r>
          </a:p>
        </p:txBody>
      </p:sp>
      <p:sp>
        <p:nvSpPr>
          <p:cNvPr id="83" name="Rounded Rectangle 27">
            <a:extLst>
              <a:ext uri="{FF2B5EF4-FFF2-40B4-BE49-F238E27FC236}">
                <a16:creationId xmlns:a16="http://schemas.microsoft.com/office/drawing/2014/main" id="{6B9E9C7B-23EA-482B-9DC4-270F8DCBB3B0}"/>
              </a:ext>
            </a:extLst>
          </p:cNvPr>
          <p:cNvSpPr/>
          <p:nvPr/>
        </p:nvSpPr>
        <p:spPr>
          <a:xfrm>
            <a:off x="397209" y="3242820"/>
            <a:ext cx="3313455" cy="504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Compute systems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CPU, GPU, Memory, Disk Telemetry and Events</a:t>
            </a:r>
          </a:p>
        </p:txBody>
      </p:sp>
      <p:sp>
        <p:nvSpPr>
          <p:cNvPr id="84" name="Rounded Rectangle 28">
            <a:extLst>
              <a:ext uri="{FF2B5EF4-FFF2-40B4-BE49-F238E27FC236}">
                <a16:creationId xmlns:a16="http://schemas.microsoft.com/office/drawing/2014/main" id="{B6741501-0EEA-4559-90FF-F67CF5EF5FAC}"/>
              </a:ext>
            </a:extLst>
          </p:cNvPr>
          <p:cNvSpPr/>
          <p:nvPr/>
        </p:nvSpPr>
        <p:spPr>
          <a:xfrm>
            <a:off x="397209" y="4367727"/>
            <a:ext cx="3313455" cy="42438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CDU Events and Telemetry</a:t>
            </a:r>
          </a:p>
        </p:txBody>
      </p:sp>
      <p:sp>
        <p:nvSpPr>
          <p:cNvPr id="85" name="Rounded Rectangle 29">
            <a:extLst>
              <a:ext uri="{FF2B5EF4-FFF2-40B4-BE49-F238E27FC236}">
                <a16:creationId xmlns:a16="http://schemas.microsoft.com/office/drawing/2014/main" id="{A7FA3FD7-88D2-4AB6-B167-0D3BA2FDBBF0}"/>
              </a:ext>
            </a:extLst>
          </p:cNvPr>
          <p:cNvSpPr/>
          <p:nvPr/>
        </p:nvSpPr>
        <p:spPr>
          <a:xfrm>
            <a:off x="397209" y="3825445"/>
            <a:ext cx="3313455" cy="504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Storage and Filesystems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GlusterFS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86" name="Rounded Rectangle 28">
            <a:extLst>
              <a:ext uri="{FF2B5EF4-FFF2-40B4-BE49-F238E27FC236}">
                <a16:creationId xmlns:a16="http://schemas.microsoft.com/office/drawing/2014/main" id="{2F200118-D5DD-4473-BA98-9ED9D52FF2A5}"/>
              </a:ext>
            </a:extLst>
          </p:cNvPr>
          <p:cNvSpPr/>
          <p:nvPr/>
        </p:nvSpPr>
        <p:spPr>
          <a:xfrm>
            <a:off x="397209" y="4836048"/>
            <a:ext cx="3313455" cy="41629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Power and Heartbeat Monitoring</a:t>
            </a:r>
          </a:p>
        </p:txBody>
      </p:sp>
      <p:sp>
        <p:nvSpPr>
          <p:cNvPr id="87" name="Rounded Rectangle 28">
            <a:extLst>
              <a:ext uri="{FF2B5EF4-FFF2-40B4-BE49-F238E27FC236}">
                <a16:creationId xmlns:a16="http://schemas.microsoft.com/office/drawing/2014/main" id="{59593879-6997-414D-9E68-C29D8F0524CC}"/>
              </a:ext>
            </a:extLst>
          </p:cNvPr>
          <p:cNvSpPr/>
          <p:nvPr/>
        </p:nvSpPr>
        <p:spPr>
          <a:xfrm>
            <a:off x="402522" y="5289548"/>
            <a:ext cx="3313455" cy="396066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Syslog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 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11632F4-5536-4702-AF67-1D61ED109446}"/>
              </a:ext>
            </a:extLst>
          </p:cNvPr>
          <p:cNvSpPr/>
          <p:nvPr/>
        </p:nvSpPr>
        <p:spPr bwMode="ltGray">
          <a:xfrm>
            <a:off x="4373353" y="2337600"/>
            <a:ext cx="1983617" cy="28631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97" name="Cylinder 96">
            <a:extLst>
              <a:ext uri="{FF2B5EF4-FFF2-40B4-BE49-F238E27FC236}">
                <a16:creationId xmlns:a16="http://schemas.microsoft.com/office/drawing/2014/main" id="{5BEA2105-2E64-405D-9582-96B02A956DA5}"/>
              </a:ext>
            </a:extLst>
          </p:cNvPr>
          <p:cNvSpPr/>
          <p:nvPr/>
        </p:nvSpPr>
        <p:spPr bwMode="ltGray">
          <a:xfrm>
            <a:off x="6533158" y="2368367"/>
            <a:ext cx="1645544" cy="2832348"/>
          </a:xfrm>
          <a:prstGeom prst="can">
            <a:avLst>
              <a:gd name="adj" fmla="val 17237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89321BC-3F7C-4A1A-85FE-773191A20C9A}"/>
              </a:ext>
            </a:extLst>
          </p:cNvPr>
          <p:cNvSpPr txBox="1"/>
          <p:nvPr/>
        </p:nvSpPr>
        <p:spPr>
          <a:xfrm>
            <a:off x="4477570" y="5068444"/>
            <a:ext cx="1791388" cy="5632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>
            <a:defPPr>
              <a:defRPr lang="en-US"/>
            </a:defPPr>
            <a:lvl1pPr marR="0" lvl="0" indent="0" algn="ctr" fontAlgn="auto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r>
              <a:rPr lang="en-US"/>
              <a:t>Data Pipeline</a:t>
            </a:r>
            <a:endParaRPr lang="en-GB"/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CED14116-B4EF-46F6-A533-F9C61C15B547}"/>
              </a:ext>
            </a:extLst>
          </p:cNvPr>
          <p:cNvCxnSpPr>
            <a:cxnSpLocks/>
          </p:cNvCxnSpPr>
          <p:nvPr/>
        </p:nvCxnSpPr>
        <p:spPr>
          <a:xfrm>
            <a:off x="4373353" y="2264701"/>
            <a:ext cx="3805349" cy="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ACFFE905-073A-4F0F-A90A-18215557C09F}"/>
              </a:ext>
            </a:extLst>
          </p:cNvPr>
          <p:cNvSpPr txBox="1"/>
          <p:nvPr/>
        </p:nvSpPr>
        <p:spPr>
          <a:xfrm>
            <a:off x="6415976" y="5037394"/>
            <a:ext cx="1914246" cy="5632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Persistent Storage </a:t>
            </a:r>
            <a:endParaRPr kumimoji="0" lang="en-GB" sz="14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76322E1-FE2E-4058-AB3C-91CACE2E134C}"/>
              </a:ext>
            </a:extLst>
          </p:cNvPr>
          <p:cNvSpPr txBox="1"/>
          <p:nvPr/>
        </p:nvSpPr>
        <p:spPr>
          <a:xfrm>
            <a:off x="5223092" y="1441815"/>
            <a:ext cx="1786708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Monitoring Framework 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EE5AA32-77ED-4697-9AAB-C60DA5F73BC9}"/>
              </a:ext>
            </a:extLst>
          </p:cNvPr>
          <p:cNvSpPr/>
          <p:nvPr/>
        </p:nvSpPr>
        <p:spPr bwMode="ltGray">
          <a:xfrm>
            <a:off x="4373353" y="5707728"/>
            <a:ext cx="1530490" cy="3162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>
              <a:lnSpc>
                <a:spcPct val="90000"/>
              </a:lnSpc>
              <a:spcBef>
                <a:spcPts val="400"/>
              </a:spcBef>
            </a:pPr>
            <a:r>
              <a:rPr lang="en-US" sz="1600" b="1" dirty="0">
                <a:solidFill>
                  <a:schemeClr val="tx1"/>
                </a:solidFill>
              </a:rPr>
              <a:t>Victoria Metrics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B5305EE8-1141-433C-B3BE-4DBCD644BDC1}"/>
              </a:ext>
            </a:extLst>
          </p:cNvPr>
          <p:cNvSpPr txBox="1"/>
          <p:nvPr/>
        </p:nvSpPr>
        <p:spPr>
          <a:xfrm>
            <a:off x="4029121" y="1035417"/>
            <a:ext cx="3130665" cy="3416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1pPr>
          </a:lstStyle>
          <a:p>
            <a:r>
              <a:rPr lang="en-US"/>
              <a:t>Service Infrastructure Monitoring</a:t>
            </a:r>
            <a:endParaRPr lang="en-GB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84A4A78-7E5C-44CE-8D8E-6AF6F0F82C6B}"/>
              </a:ext>
            </a:extLst>
          </p:cNvPr>
          <p:cNvSpPr txBox="1"/>
          <p:nvPr/>
        </p:nvSpPr>
        <p:spPr>
          <a:xfrm>
            <a:off x="6571275" y="2689321"/>
            <a:ext cx="1588654" cy="5909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OpenSearch </a:t>
            </a:r>
            <a:endParaRPr kumimoji="0" lang="en-GB" sz="16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E5D2B1F-719D-4224-904A-6D34EDC1473D}"/>
              </a:ext>
            </a:extLst>
          </p:cNvPr>
          <p:cNvSpPr txBox="1"/>
          <p:nvPr/>
        </p:nvSpPr>
        <p:spPr>
          <a:xfrm>
            <a:off x="6503440" y="4293347"/>
            <a:ext cx="1724324" cy="590931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Victoria Metrics</a:t>
            </a:r>
            <a:endParaRPr kumimoji="0" lang="en-GB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0B0C404D-D347-4C8F-9231-921B05A60731}"/>
              </a:ext>
            </a:extLst>
          </p:cNvPr>
          <p:cNvSpPr txBox="1"/>
          <p:nvPr/>
        </p:nvSpPr>
        <p:spPr>
          <a:xfrm>
            <a:off x="4679877" y="2790361"/>
            <a:ext cx="742191" cy="193899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Mosquitto</a:t>
            </a:r>
            <a:endParaRPr kumimoji="0" lang="en-GB" sz="1400" b="1" i="0" u="none" strike="noStrike" kern="1200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15" name="Rounded Rectangle 26">
            <a:extLst>
              <a:ext uri="{FF2B5EF4-FFF2-40B4-BE49-F238E27FC236}">
                <a16:creationId xmlns:a16="http://schemas.microsoft.com/office/drawing/2014/main" id="{1087F53C-35BF-4023-9EA8-AF7C7614CE12}"/>
              </a:ext>
            </a:extLst>
          </p:cNvPr>
          <p:cNvSpPr/>
          <p:nvPr/>
        </p:nvSpPr>
        <p:spPr>
          <a:xfrm>
            <a:off x="4510504" y="3084657"/>
            <a:ext cx="1080936" cy="54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200" b="1" i="0" kern="1200" spc="0" baseline="0">
                <a:ln>
                  <a:noFill/>
                </a:ln>
                <a:solidFill>
                  <a:srgbClr val="000000"/>
                </a:solidFill>
                <a:effectLst/>
              </a:rPr>
              <a:t>subsmon</a:t>
            </a:r>
            <a:endParaRPr lang="en-US" sz="1200">
              <a:effectLst/>
            </a:endParaRPr>
          </a:p>
        </p:txBody>
      </p:sp>
      <p:sp>
        <p:nvSpPr>
          <p:cNvPr id="118" name="Rounded Rectangle 26">
            <a:extLst>
              <a:ext uri="{FF2B5EF4-FFF2-40B4-BE49-F238E27FC236}">
                <a16:creationId xmlns:a16="http://schemas.microsoft.com/office/drawing/2014/main" id="{EA06CF9A-9235-466D-A52A-C399A28B83E9}"/>
              </a:ext>
            </a:extLst>
          </p:cNvPr>
          <p:cNvSpPr/>
          <p:nvPr/>
        </p:nvSpPr>
        <p:spPr>
          <a:xfrm>
            <a:off x="4510504" y="3725054"/>
            <a:ext cx="1080936" cy="54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200" b="1" i="0" kern="1200" spc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telegraf</a:t>
            </a:r>
            <a:endParaRPr lang="en-US" sz="1200" b="1" i="0" kern="1200" spc="0" baseline="0" dirty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119" name="Rounded Rectangle 26">
            <a:extLst>
              <a:ext uri="{FF2B5EF4-FFF2-40B4-BE49-F238E27FC236}">
                <a16:creationId xmlns:a16="http://schemas.microsoft.com/office/drawing/2014/main" id="{33E9EBDB-7330-4613-A431-A14FA50EDED0}"/>
              </a:ext>
            </a:extLst>
          </p:cNvPr>
          <p:cNvSpPr/>
          <p:nvPr/>
        </p:nvSpPr>
        <p:spPr>
          <a:xfrm>
            <a:off x="4510504" y="4365451"/>
            <a:ext cx="1080936" cy="540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200" b="1" i="0" kern="1200" spc="0" baseline="0">
                <a:ln>
                  <a:noFill/>
                </a:ln>
                <a:solidFill>
                  <a:srgbClr val="000000"/>
                </a:solidFill>
                <a:effectLst/>
              </a:rPr>
              <a:t>pcim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15E6C17-3641-43CE-86F2-18CBEBBADDD6}"/>
              </a:ext>
            </a:extLst>
          </p:cNvPr>
          <p:cNvSpPr/>
          <p:nvPr/>
        </p:nvSpPr>
        <p:spPr bwMode="ltGray">
          <a:xfrm>
            <a:off x="5690797" y="3084657"/>
            <a:ext cx="539496" cy="18207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9C25E20-B1E4-458F-8202-570B6E2C2492}"/>
              </a:ext>
            </a:extLst>
          </p:cNvPr>
          <p:cNvSpPr txBox="1"/>
          <p:nvPr/>
        </p:nvSpPr>
        <p:spPr>
          <a:xfrm rot="5400000">
            <a:off x="5436203" y="3708272"/>
            <a:ext cx="10486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ctr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800" b="1" i="0" kern="1200" spc="0" baseline="0">
                <a:ln>
                  <a:noFill/>
                </a:ln>
                <a:solidFill>
                  <a:srgbClr val="000000"/>
                </a:solidFill>
                <a:effectLst/>
              </a:rPr>
              <a:t>Kafka</a:t>
            </a:r>
            <a:endParaRPr lang="en-US" sz="2800">
              <a:effectLst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14D8045-2C53-48CC-9A5F-42C377ED2CFE}"/>
              </a:ext>
            </a:extLst>
          </p:cNvPr>
          <p:cNvSpPr txBox="1"/>
          <p:nvPr/>
        </p:nvSpPr>
        <p:spPr>
          <a:xfrm>
            <a:off x="8819652" y="1035417"/>
            <a:ext cx="1457130" cy="34163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tabLst/>
              <a:defRPr kumimoji="0" b="1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defRPr>
            </a:lvl1pPr>
          </a:lstStyle>
          <a:p>
            <a:r>
              <a:rPr lang="en-US"/>
              <a:t>User Interfaces 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76369DC-D4A1-4478-8DD3-BFC5BC62E0A0}"/>
              </a:ext>
            </a:extLst>
          </p:cNvPr>
          <p:cNvSpPr/>
          <p:nvPr/>
        </p:nvSpPr>
        <p:spPr bwMode="ltGray">
          <a:xfrm>
            <a:off x="8922839" y="1375519"/>
            <a:ext cx="2855435" cy="452706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GB" sz="1600" b="1">
              <a:solidFill>
                <a:schemeClr val="tx1"/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8FAE20D3-B49E-4094-86C4-E86543823A01}"/>
              </a:ext>
            </a:extLst>
          </p:cNvPr>
          <p:cNvSpPr/>
          <p:nvPr/>
        </p:nvSpPr>
        <p:spPr bwMode="ltGray">
          <a:xfrm>
            <a:off x="9193664" y="2213365"/>
            <a:ext cx="1110168" cy="648305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Grafana </a:t>
            </a:r>
            <a:endParaRPr lang="en-GB" sz="1400" b="1">
              <a:solidFill>
                <a:schemeClr val="tx1"/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4B045A16-A3A7-4F27-AF2E-5EF0C394511B}"/>
              </a:ext>
            </a:extLst>
          </p:cNvPr>
          <p:cNvSpPr/>
          <p:nvPr/>
        </p:nvSpPr>
        <p:spPr bwMode="ltGray">
          <a:xfrm>
            <a:off x="10379722" y="2217614"/>
            <a:ext cx="1102033" cy="641335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OpenSearch</a:t>
            </a:r>
            <a:endParaRPr lang="en-GB" sz="1400" b="1">
              <a:solidFill>
                <a:schemeClr val="tx1"/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DF59D07C-3E7C-4D50-AE04-F44FB49037D0}"/>
              </a:ext>
            </a:extLst>
          </p:cNvPr>
          <p:cNvSpPr/>
          <p:nvPr/>
        </p:nvSpPr>
        <p:spPr bwMode="ltGray">
          <a:xfrm>
            <a:off x="9189002" y="3555304"/>
            <a:ext cx="2365101" cy="445090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Alertmanager</a:t>
            </a:r>
            <a:endParaRPr lang="en-GB" sz="1400" b="1">
              <a:solidFill>
                <a:schemeClr val="tx1"/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A35C7190-C157-4D1B-8469-7A86F5982812}"/>
              </a:ext>
            </a:extLst>
          </p:cNvPr>
          <p:cNvSpPr/>
          <p:nvPr/>
        </p:nvSpPr>
        <p:spPr bwMode="ltGray">
          <a:xfrm>
            <a:off x="9189002" y="1738184"/>
            <a:ext cx="2337693" cy="365481"/>
          </a:xfrm>
          <a:prstGeom prst="roundRect">
            <a:avLst>
              <a:gd name="adj" fmla="val 0"/>
            </a:avLst>
          </a:pr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Dashboards</a:t>
            </a:r>
            <a:endParaRPr lang="en-GB" sz="1400" b="1">
              <a:solidFill>
                <a:schemeClr val="tx1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CBD91C2-B7D4-4123-BAD3-B550F08E4A69}"/>
              </a:ext>
            </a:extLst>
          </p:cNvPr>
          <p:cNvCxnSpPr>
            <a:cxnSpLocks/>
          </p:cNvCxnSpPr>
          <p:nvPr/>
        </p:nvCxnSpPr>
        <p:spPr>
          <a:xfrm>
            <a:off x="10218139" y="4198674"/>
            <a:ext cx="167387" cy="1030398"/>
          </a:xfrm>
          <a:prstGeom prst="straightConnector1">
            <a:avLst/>
          </a:prstGeom>
          <a:ln w="57150"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35546B2-3D31-57FA-BCD9-421F411AFADF}"/>
              </a:ext>
            </a:extLst>
          </p:cNvPr>
          <p:cNvSpPr/>
          <p:nvPr/>
        </p:nvSpPr>
        <p:spPr bwMode="ltGray">
          <a:xfrm>
            <a:off x="9207334" y="3100131"/>
            <a:ext cx="2337693" cy="319440"/>
          </a:xfrm>
          <a:prstGeom prst="roundRect">
            <a:avLst>
              <a:gd name="adj" fmla="val 0"/>
            </a:avLst>
          </a:pr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Alerts</a:t>
            </a:r>
            <a:endParaRPr lang="en-GB" sz="1400" b="1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EC37E7-96AB-0346-F2C6-23CE58379E94}"/>
              </a:ext>
            </a:extLst>
          </p:cNvPr>
          <p:cNvSpPr/>
          <p:nvPr/>
        </p:nvSpPr>
        <p:spPr bwMode="ltGray">
          <a:xfrm>
            <a:off x="9189514" y="4972105"/>
            <a:ext cx="2397069" cy="460286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Rest API</a:t>
            </a:r>
            <a:endParaRPr lang="en-GB" sz="1400" b="1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9A70B22-62DC-C0BE-6D9B-CB220B597B9F}"/>
              </a:ext>
            </a:extLst>
          </p:cNvPr>
          <p:cNvSpPr/>
          <p:nvPr/>
        </p:nvSpPr>
        <p:spPr bwMode="ltGray">
          <a:xfrm>
            <a:off x="4380376" y="1745141"/>
            <a:ext cx="3562180" cy="393007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AIOps </a:t>
            </a:r>
            <a:endParaRPr lang="en-GB" sz="1400" b="1">
              <a:solidFill>
                <a:schemeClr val="tx1"/>
              </a:solidFill>
            </a:endParaRPr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3E2B0B48-4721-D4E4-A698-3CB0C884E245}"/>
              </a:ext>
            </a:extLst>
          </p:cNvPr>
          <p:cNvSpPr/>
          <p:nvPr/>
        </p:nvSpPr>
        <p:spPr bwMode="ltGray">
          <a:xfrm>
            <a:off x="5033286" y="2029799"/>
            <a:ext cx="235324" cy="427884"/>
          </a:xfrm>
          <a:prstGeom prst="upArrow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GB" err="1">
              <a:solidFill>
                <a:schemeClr val="tx1"/>
              </a:solidFill>
            </a:endParaRPr>
          </a:p>
        </p:txBody>
      </p:sp>
      <p:sp>
        <p:nvSpPr>
          <p:cNvPr id="10" name="Arrow: Up 9">
            <a:extLst>
              <a:ext uri="{FF2B5EF4-FFF2-40B4-BE49-F238E27FC236}">
                <a16:creationId xmlns:a16="http://schemas.microsoft.com/office/drawing/2014/main" id="{9B93FF47-C9F0-CA53-DE7D-52914DE8659A}"/>
              </a:ext>
            </a:extLst>
          </p:cNvPr>
          <p:cNvSpPr/>
          <p:nvPr/>
        </p:nvSpPr>
        <p:spPr bwMode="ltGray">
          <a:xfrm rot="10800000">
            <a:off x="5268130" y="2046445"/>
            <a:ext cx="235324" cy="463251"/>
          </a:xfrm>
          <a:prstGeom prst="upArrow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GB" err="1">
              <a:solidFill>
                <a:schemeClr val="tx1"/>
              </a:solidFill>
            </a:endParaRPr>
          </a:p>
        </p:txBody>
      </p:sp>
      <p:sp>
        <p:nvSpPr>
          <p:cNvPr id="11" name="Arrow: Up 10">
            <a:extLst>
              <a:ext uri="{FF2B5EF4-FFF2-40B4-BE49-F238E27FC236}">
                <a16:creationId xmlns:a16="http://schemas.microsoft.com/office/drawing/2014/main" id="{DD25EBBD-6E10-C617-3C97-9FC0C201FF38}"/>
              </a:ext>
            </a:extLst>
          </p:cNvPr>
          <p:cNvSpPr/>
          <p:nvPr/>
        </p:nvSpPr>
        <p:spPr bwMode="ltGray">
          <a:xfrm rot="10800000">
            <a:off x="7120606" y="2070733"/>
            <a:ext cx="235324" cy="463251"/>
          </a:xfrm>
          <a:prstGeom prst="upArrow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endParaRPr lang="en-GB" err="1">
              <a:solidFill>
                <a:schemeClr val="tx1"/>
              </a:solidFill>
            </a:endParaRPr>
          </a:p>
        </p:txBody>
      </p:sp>
      <p:sp>
        <p:nvSpPr>
          <p:cNvPr id="71" name="Triangle 13">
            <a:extLst>
              <a:ext uri="{FF2B5EF4-FFF2-40B4-BE49-F238E27FC236}">
                <a16:creationId xmlns:a16="http://schemas.microsoft.com/office/drawing/2014/main" id="{695BCE60-1CE0-4A2B-89F6-035E61DA1661}"/>
              </a:ext>
            </a:extLst>
          </p:cNvPr>
          <p:cNvSpPr/>
          <p:nvPr/>
        </p:nvSpPr>
        <p:spPr>
          <a:xfrm rot="5400000">
            <a:off x="7110305" y="3319915"/>
            <a:ext cx="3097653" cy="820986"/>
          </a:xfrm>
          <a:prstGeom prst="triangle">
            <a:avLst/>
          </a:prstGeom>
          <a:solidFill>
            <a:schemeClr val="accent3">
              <a:lumMod val="20000"/>
              <a:lumOff val="8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Rounded Rectangle 28">
            <a:extLst>
              <a:ext uri="{FF2B5EF4-FFF2-40B4-BE49-F238E27FC236}">
                <a16:creationId xmlns:a16="http://schemas.microsoft.com/office/drawing/2014/main" id="{A56F3453-07E5-BC72-91FE-87974898BE76}"/>
              </a:ext>
            </a:extLst>
          </p:cNvPr>
          <p:cNvSpPr/>
          <p:nvPr/>
        </p:nvSpPr>
        <p:spPr>
          <a:xfrm>
            <a:off x="413726" y="5751235"/>
            <a:ext cx="3313455" cy="396066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Management hardware and software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 </a:t>
            </a:r>
          </a:p>
        </p:txBody>
      </p:sp>
      <p:sp>
        <p:nvSpPr>
          <p:cNvPr id="68" name="Triangle 13">
            <a:extLst>
              <a:ext uri="{FF2B5EF4-FFF2-40B4-BE49-F238E27FC236}">
                <a16:creationId xmlns:a16="http://schemas.microsoft.com/office/drawing/2014/main" id="{6551B38A-298C-4E0D-AFF9-F5C3C67EA8D6}"/>
              </a:ext>
            </a:extLst>
          </p:cNvPr>
          <p:cNvSpPr/>
          <p:nvPr/>
        </p:nvSpPr>
        <p:spPr>
          <a:xfrm rot="16200000" flipH="1">
            <a:off x="1896949" y="3306400"/>
            <a:ext cx="4224287" cy="601384"/>
          </a:xfrm>
          <a:prstGeom prst="flowChartManualOperation">
            <a:avLst/>
          </a:prstGeom>
          <a:solidFill>
            <a:schemeClr val="accent2">
              <a:lumMod val="20000"/>
              <a:lumOff val="8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72DF50B-89F9-7FC3-3FB8-8D1EBD7EDD9B}"/>
              </a:ext>
            </a:extLst>
          </p:cNvPr>
          <p:cNvSpPr/>
          <p:nvPr/>
        </p:nvSpPr>
        <p:spPr bwMode="ltGray">
          <a:xfrm>
            <a:off x="9207884" y="4446031"/>
            <a:ext cx="2337693" cy="377274"/>
          </a:xfrm>
          <a:prstGeom prst="roundRect">
            <a:avLst>
              <a:gd name="adj" fmla="val 0"/>
            </a:avLst>
          </a:prstGeom>
          <a:noFill/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1400" b="1">
                <a:solidFill>
                  <a:schemeClr val="tx1"/>
                </a:solidFill>
              </a:rPr>
              <a:t>Customer Integration</a:t>
            </a:r>
            <a:endParaRPr lang="en-GB" sz="1400" b="1">
              <a:solidFill>
                <a:schemeClr val="tx1"/>
              </a:solidFill>
            </a:endParaRP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61715195-8A33-3EF2-365F-B7EB953CD21D}"/>
              </a:ext>
            </a:extLst>
          </p:cNvPr>
          <p:cNvSpPr/>
          <p:nvPr/>
        </p:nvSpPr>
        <p:spPr>
          <a:xfrm rot="16200000" flipH="1">
            <a:off x="3720318" y="5560579"/>
            <a:ext cx="592400" cy="601384"/>
          </a:xfrm>
          <a:prstGeom prst="flowChartManualOperation">
            <a:avLst/>
          </a:prstGeom>
          <a:solidFill>
            <a:schemeClr val="accent2">
              <a:lumMod val="20000"/>
              <a:lumOff val="8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18C509C3-EA3D-173B-1B6F-93F68ECE8A50}"/>
              </a:ext>
            </a:extLst>
          </p:cNvPr>
          <p:cNvSpPr txBox="1">
            <a:spLocks/>
          </p:cNvSpPr>
          <p:nvPr/>
        </p:nvSpPr>
        <p:spPr>
          <a:xfrm>
            <a:off x="7159786" y="6330871"/>
            <a:ext cx="4114800" cy="220662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90000"/>
              </a:lnSpc>
              <a:defRPr sz="1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© 2024 Hewlett Packard Enterprise Development LP </a:t>
            </a:r>
          </a:p>
        </p:txBody>
      </p:sp>
    </p:spTree>
    <p:extLst>
      <p:ext uri="{BB962C8B-B14F-4D97-AF65-F5344CB8AC3E}">
        <p14:creationId xmlns:p14="http://schemas.microsoft.com/office/powerpoint/2010/main" val="110347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AD58D9-53C0-456F-9FC1-DE6E9874938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41D168-15D9-4B35-864B-717E887575A8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81000" y="1204957"/>
            <a:ext cx="11403014" cy="48918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/>
              <a:t>HPCM Logs with OpenTelemetry in Grafana Loki for Observability </a:t>
            </a:r>
            <a:br>
              <a:rPr lang="en-US" sz="2600" dirty="0"/>
            </a:br>
            <a:endParaRPr lang="en-US" sz="2600" dirty="0"/>
          </a:p>
          <a:p>
            <a:r>
              <a:rPr lang="en-US" sz="2400" dirty="0"/>
              <a:t>Improve logs observability and analysis for HPE High Performance Cluster Manager (HPCM), system and application logs. </a:t>
            </a:r>
          </a:p>
          <a:p>
            <a:endParaRPr lang="en-US" sz="2400" dirty="0"/>
          </a:p>
          <a:p>
            <a:r>
              <a:rPr lang="en-US" sz="2400" dirty="0"/>
              <a:t>Transition from manual log analysis to an intuitive, graphical interface with Grafana Loki.</a:t>
            </a:r>
          </a:p>
          <a:p>
            <a:pPr marL="0" lv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5E2D104-5B9B-491B-9632-3F1DD4949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6" name="Footer Placeholder 9">
            <a:extLst>
              <a:ext uri="{FF2B5EF4-FFF2-40B4-BE49-F238E27FC236}">
                <a16:creationId xmlns:a16="http://schemas.microsoft.com/office/drawing/2014/main" id="{994E3189-888F-4AC3-814B-9B30BDA58AC6}"/>
              </a:ext>
            </a:extLst>
          </p:cNvPr>
          <p:cNvSpPr txBox="1">
            <a:spLocks/>
          </p:cNvSpPr>
          <p:nvPr/>
        </p:nvSpPr>
        <p:spPr>
          <a:xfrm>
            <a:off x="7159786" y="6301811"/>
            <a:ext cx="4114800" cy="220662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90000"/>
              </a:lnSpc>
              <a:defRPr sz="1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© 2025 Hewlett Packard Enterprise Development LP </a:t>
            </a:r>
          </a:p>
        </p:txBody>
      </p:sp>
    </p:spTree>
    <p:extLst>
      <p:ext uri="{BB962C8B-B14F-4D97-AF65-F5344CB8AC3E}">
        <p14:creationId xmlns:p14="http://schemas.microsoft.com/office/powerpoint/2010/main" val="2704450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8D2A7-8574-4103-8DF8-95A486D68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12CBB9-50E4-6979-F7E8-85FE57A0892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8</a:t>
            </a:fld>
            <a:endParaRPr lang="en-US" dirty="0"/>
          </a:p>
        </p:txBody>
      </p:sp>
      <p:sp>
        <p:nvSpPr>
          <p:cNvPr id="6" name="Footer Placeholder 9">
            <a:extLst>
              <a:ext uri="{FF2B5EF4-FFF2-40B4-BE49-F238E27FC236}">
                <a16:creationId xmlns:a16="http://schemas.microsoft.com/office/drawing/2014/main" id="{AB5074C5-6D55-EBEC-EB29-D127DF773928}"/>
              </a:ext>
            </a:extLst>
          </p:cNvPr>
          <p:cNvSpPr txBox="1">
            <a:spLocks/>
          </p:cNvSpPr>
          <p:nvPr/>
        </p:nvSpPr>
        <p:spPr>
          <a:xfrm>
            <a:off x="7159786" y="6301811"/>
            <a:ext cx="4114800" cy="220662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90000"/>
              </a:lnSpc>
              <a:defRPr sz="1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© 2025 Hewlett Packard Enterprise Development LP 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C925B12-F635-CB95-3799-3ACB8C10F628}"/>
              </a:ext>
            </a:extLst>
          </p:cNvPr>
          <p:cNvSpPr txBox="1">
            <a:spLocks/>
          </p:cNvSpPr>
          <p:nvPr/>
        </p:nvSpPr>
        <p:spPr>
          <a:xfrm>
            <a:off x="380999" y="1101611"/>
            <a:ext cx="11403014" cy="4776675"/>
          </a:xfrm>
          <a:prstGeom prst="rect">
            <a:avLst/>
          </a:prstGeom>
          <a:ln w="57150">
            <a:noFill/>
            <a:miter lim="800000"/>
          </a:ln>
        </p:spPr>
        <p:txBody>
          <a:bodyPr vert="horz" lIns="0" tIns="91440" rIns="0" bIns="91440" rtlCol="0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•"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SzPct val="90000"/>
              <a:buFont typeface="" panose="020B0303030202060203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ClrTx/>
              <a:buFont typeface="" panose="020B0303030202060203" pitchFamily="34" charset="0"/>
              <a:buChar char="–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Tx/>
              <a:buFont typeface="" panose="020B0303030202060203" pitchFamily="34" charset="0"/>
              <a:buChar char="–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b="1" dirty="0"/>
              <a:t>Manual Log Observation:</a:t>
            </a:r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Users have to manually open and read multiple log files to find errors or issues.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b="1" dirty="0"/>
              <a:t>Time-Consuming Debugging:</a:t>
            </a:r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Debugging takes a lot of time because users need to search through large amounts of data.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b="1" dirty="0"/>
              <a:t>Complex Linux Commands:</a:t>
            </a:r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Users often rely on advanced Linux commands to find patterns or errors, which can be difficult.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b="1" dirty="0"/>
              <a:t>No Centralized System:</a:t>
            </a:r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Logs are scattered, and there’s no single tool to view or analyse all logs together.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b="1" dirty="0"/>
              <a:t>Limited Insights:</a:t>
            </a:r>
            <a:endParaRPr lang="en-I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Without proper tools, users can miss important patterns or trends in the data, making troubleshooting harder.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 marL="0" indent="0">
              <a:buFont typeface="" panose="020B0303030202060203" pitchFamily="34" charset="0"/>
              <a:buNone/>
            </a:pPr>
            <a:endParaRPr lang="en-US" dirty="0"/>
          </a:p>
          <a:p>
            <a:pPr marL="0" indent="0">
              <a:buFont typeface="" panose="020B0303030202060203" pitchFamily="34" charset="0"/>
              <a:buNone/>
            </a:pP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46B78A61-5197-E5DD-CE38-96AC434E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CURRENT CHALLENGES</a:t>
            </a:r>
          </a:p>
        </p:txBody>
      </p:sp>
    </p:spTree>
    <p:extLst>
      <p:ext uri="{BB962C8B-B14F-4D97-AF65-F5344CB8AC3E}">
        <p14:creationId xmlns:p14="http://schemas.microsoft.com/office/powerpoint/2010/main" val="1415010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FB9F687-870A-4271-835A-B0F4BF8FC35A}"/>
              </a:ext>
            </a:extLst>
          </p:cNvPr>
          <p:cNvSpPr/>
          <p:nvPr/>
        </p:nvSpPr>
        <p:spPr bwMode="ltGray">
          <a:xfrm>
            <a:off x="82297" y="1857324"/>
            <a:ext cx="11992910" cy="1952281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tIns="91440" bIns="91440" rtlCol="0" anchor="ctr"/>
          <a:lstStyle/>
          <a:p>
            <a:pPr algn="ctr"/>
            <a:endParaRPr lang="en-US" dirty="0" err="1">
              <a:solidFill>
                <a:schemeClr val="bg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660BD-59FD-483F-A4C1-38ED319169F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02856" y="6301811"/>
            <a:ext cx="684344" cy="365125"/>
          </a:xfrm>
        </p:spPr>
        <p:txBody>
          <a:bodyPr anchor="ctr">
            <a:normAutofit/>
          </a:bodyPr>
          <a:lstStyle/>
          <a:p>
            <a:pPr defTabSz="1088421">
              <a:spcAft>
                <a:spcPts val="600"/>
              </a:spcAft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spcAft>
                  <a:spcPts val="600"/>
                </a:spcAft>
                <a:buFontTx/>
                <a:buBlip>
                  <a:blip r:embed="rId3"/>
                </a:buBlip>
              </a:pPr>
              <a:t>9</a:t>
            </a:fld>
            <a:endParaRPr lang="en-US"/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DC1330BE-F1E0-A7C1-A7C9-979F07290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43" y="391852"/>
            <a:ext cx="11498270" cy="401362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DE222B-E626-4820-BE5F-3C4990E904A7}"/>
              </a:ext>
            </a:extLst>
          </p:cNvPr>
          <p:cNvSpPr/>
          <p:nvPr/>
        </p:nvSpPr>
        <p:spPr bwMode="ltGray">
          <a:xfrm>
            <a:off x="177652" y="2497999"/>
            <a:ext cx="1549863" cy="709126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tIns="91440" bIns="9144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HPCM/System Logs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E4663D-748A-4A93-B073-A43058F9981A}"/>
              </a:ext>
            </a:extLst>
          </p:cNvPr>
          <p:cNvSpPr/>
          <p:nvPr/>
        </p:nvSpPr>
        <p:spPr bwMode="ltGray">
          <a:xfrm>
            <a:off x="8710688" y="2508726"/>
            <a:ext cx="1446245" cy="709126"/>
          </a:xfrm>
          <a:prstGeom prst="rect">
            <a:avLst/>
          </a:prstGeom>
          <a:solidFill>
            <a:schemeClr val="accent2"/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tIns="91440" bIns="9144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Grafana Loki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9DB9D3-CD21-4033-A750-0B38881644AF}"/>
              </a:ext>
            </a:extLst>
          </p:cNvPr>
          <p:cNvSpPr/>
          <p:nvPr/>
        </p:nvSpPr>
        <p:spPr bwMode="ltGray">
          <a:xfrm>
            <a:off x="5197961" y="2497999"/>
            <a:ext cx="1065818" cy="709126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tIns="91440" bIns="9144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Logstash</a:t>
            </a:r>
          </a:p>
        </p:txBody>
      </p:sp>
      <p:sp>
        <p:nvSpPr>
          <p:cNvPr id="15" name="Cylinder 14">
            <a:extLst>
              <a:ext uri="{FF2B5EF4-FFF2-40B4-BE49-F238E27FC236}">
                <a16:creationId xmlns:a16="http://schemas.microsoft.com/office/drawing/2014/main" id="{4A6DBA26-327D-4398-9CD2-B36D6D374C1B}"/>
              </a:ext>
            </a:extLst>
          </p:cNvPr>
          <p:cNvSpPr/>
          <p:nvPr/>
        </p:nvSpPr>
        <p:spPr bwMode="ltGray">
          <a:xfrm>
            <a:off x="6743879" y="2497999"/>
            <a:ext cx="1576328" cy="709126"/>
          </a:xfrm>
          <a:prstGeom prst="can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OpenSearch DB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06DE2D6-17E0-4905-99EF-2D3762B94D9E}"/>
              </a:ext>
            </a:extLst>
          </p:cNvPr>
          <p:cNvCxnSpPr/>
          <p:nvPr/>
        </p:nvCxnSpPr>
        <p:spPr>
          <a:xfrm>
            <a:off x="6263779" y="2863289"/>
            <a:ext cx="3755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Cylinder 29">
            <a:extLst>
              <a:ext uri="{FF2B5EF4-FFF2-40B4-BE49-F238E27FC236}">
                <a16:creationId xmlns:a16="http://schemas.microsoft.com/office/drawing/2014/main" id="{E14500F2-2661-43C9-8BBD-0B7951F88FD2}"/>
              </a:ext>
            </a:extLst>
          </p:cNvPr>
          <p:cNvSpPr/>
          <p:nvPr/>
        </p:nvSpPr>
        <p:spPr bwMode="ltGray">
          <a:xfrm rot="16200000">
            <a:off x="4020570" y="2269591"/>
            <a:ext cx="458679" cy="1221195"/>
          </a:xfrm>
          <a:prstGeom prst="can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tIns="91440" bIns="91440" rtlCol="0" anchor="ctr">
            <a:scene3d>
              <a:camera prst="orthographicFront">
                <a:rot lat="21299999" lon="0" rev="0"/>
              </a:camera>
              <a:lightRig rig="threePt" dir="t"/>
            </a:scene3d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1351485-33E0-4CF3-858A-A64EBC2FDE62}"/>
              </a:ext>
            </a:extLst>
          </p:cNvPr>
          <p:cNvSpPr txBox="1"/>
          <p:nvPr/>
        </p:nvSpPr>
        <p:spPr>
          <a:xfrm>
            <a:off x="3564241" y="2806319"/>
            <a:ext cx="1446245" cy="106836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91440" tIns="91440" rIns="91440" bIns="9144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</a:pPr>
            <a:r>
              <a:rPr lang="en-US" dirty="0"/>
              <a:t>Kafka Topic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C28A1F2-2BD5-9D06-1870-844931DE1F2F}"/>
              </a:ext>
            </a:extLst>
          </p:cNvPr>
          <p:cNvCxnSpPr/>
          <p:nvPr/>
        </p:nvCxnSpPr>
        <p:spPr>
          <a:xfrm>
            <a:off x="1727515" y="2880191"/>
            <a:ext cx="3755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1937FA3-4CDA-9925-8532-CFAFD56E8F47}"/>
              </a:ext>
            </a:extLst>
          </p:cNvPr>
          <p:cNvCxnSpPr/>
          <p:nvPr/>
        </p:nvCxnSpPr>
        <p:spPr>
          <a:xfrm>
            <a:off x="8320207" y="2846081"/>
            <a:ext cx="3755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28A073E-D182-16E4-848C-36316DD720C6}"/>
              </a:ext>
            </a:extLst>
          </p:cNvPr>
          <p:cNvCxnSpPr>
            <a:cxnSpLocks/>
          </p:cNvCxnSpPr>
          <p:nvPr/>
        </p:nvCxnSpPr>
        <p:spPr>
          <a:xfrm flipV="1">
            <a:off x="4875424" y="2851810"/>
            <a:ext cx="322537" cy="7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F51A81-2C21-56AC-5F8E-18437590A592}"/>
              </a:ext>
            </a:extLst>
          </p:cNvPr>
          <p:cNvCxnSpPr>
            <a:cxnSpLocks/>
          </p:cNvCxnSpPr>
          <p:nvPr/>
        </p:nvCxnSpPr>
        <p:spPr>
          <a:xfrm flipV="1">
            <a:off x="10156933" y="2508726"/>
            <a:ext cx="721863" cy="362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D81C0E1-36BD-16FA-AB81-C754D0FDB24C}"/>
              </a:ext>
            </a:extLst>
          </p:cNvPr>
          <p:cNvCxnSpPr>
            <a:cxnSpLocks/>
          </p:cNvCxnSpPr>
          <p:nvPr/>
        </p:nvCxnSpPr>
        <p:spPr>
          <a:xfrm>
            <a:off x="10126828" y="2859737"/>
            <a:ext cx="777751" cy="380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8E3A707-69F6-4683-6C77-E4E5B6CDA38C}"/>
              </a:ext>
            </a:extLst>
          </p:cNvPr>
          <p:cNvSpPr/>
          <p:nvPr/>
        </p:nvSpPr>
        <p:spPr bwMode="ltGray">
          <a:xfrm>
            <a:off x="10904579" y="2228046"/>
            <a:ext cx="1017653" cy="539905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tIns="91440" bIns="9144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Grafana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0C75AAD-203C-0D45-6505-7164607A2596}"/>
              </a:ext>
            </a:extLst>
          </p:cNvPr>
          <p:cNvSpPr/>
          <p:nvPr/>
        </p:nvSpPr>
        <p:spPr bwMode="ltGray">
          <a:xfrm>
            <a:off x="10898278" y="2985146"/>
            <a:ext cx="1017653" cy="539905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tIns="91440" bIns="9144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Alertmanager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2" name="Footer Placeholder 9">
            <a:extLst>
              <a:ext uri="{FF2B5EF4-FFF2-40B4-BE49-F238E27FC236}">
                <a16:creationId xmlns:a16="http://schemas.microsoft.com/office/drawing/2014/main" id="{10A78E9E-CB6C-31B8-48F7-62399450AD01}"/>
              </a:ext>
            </a:extLst>
          </p:cNvPr>
          <p:cNvSpPr txBox="1">
            <a:spLocks/>
          </p:cNvSpPr>
          <p:nvPr/>
        </p:nvSpPr>
        <p:spPr>
          <a:xfrm>
            <a:off x="7159786" y="6301811"/>
            <a:ext cx="4114800" cy="220662"/>
          </a:xfrm>
          <a:prstGeom prst="rect">
            <a:avLst/>
          </a:prstGeom>
        </p:spPr>
        <p:txBody>
          <a:bodyPr vert="horz" lIns="90000" tIns="0" rIns="90000" bIns="0" rtlCol="0" anchor="b"/>
          <a:lstStyle>
            <a:defPPr>
              <a:defRPr lang="en-US"/>
            </a:defPPr>
            <a:lvl1pPr marL="0" algn="r" defTabSz="914400" rtl="0" eaLnBrk="1" latinLnBrk="0" hangingPunct="1">
              <a:lnSpc>
                <a:spcPct val="90000"/>
              </a:lnSpc>
              <a:defRPr sz="1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etricHPE"/>
                <a:ea typeface="+mn-ea"/>
                <a:cs typeface="+mn-cs"/>
              </a:rPr>
              <a:t>© 2025 Hewlett Packard Enterprise Development LP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D61A92-E025-0FAD-021C-E31140C30239}"/>
              </a:ext>
            </a:extLst>
          </p:cNvPr>
          <p:cNvSpPr/>
          <p:nvPr/>
        </p:nvSpPr>
        <p:spPr bwMode="ltGray">
          <a:xfrm>
            <a:off x="2112969" y="2564004"/>
            <a:ext cx="1065818" cy="669455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tIns="91440" bIns="9144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Fluent Bit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FCF3C72-6778-9D15-6404-0337FF7DBA41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3188677" y="2871413"/>
            <a:ext cx="450635" cy="8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32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HPE Standard 16x9 Black Template">
  <a:themeElements>
    <a:clrScheme name="HPE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FFFFFF"/>
      </a:hlink>
      <a:folHlink>
        <a:srgbClr val="FFFFFF"/>
      </a:folHlink>
    </a:clrScheme>
    <a:fontScheme name="HPE">
      <a:majorFont>
        <a:latin typeface="MetricHPE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noFill/>
        <a:ln w="57150">
          <a:solidFill>
            <a:schemeClr val="accent1"/>
          </a:solidFill>
        </a:ln>
      </a:spPr>
      <a:bodyPr tIns="91440" bIns="91440"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57150">
          <a:noFill/>
          <a:miter lim="800000"/>
        </a:ln>
      </a:spPr>
      <a:bodyPr wrap="square" lIns="91440" tIns="91440" rIns="91440" bIns="91440" rtlCol="0" anchor="ctr" anchorCtr="0">
        <a:noAutofit/>
      </a:bodyPr>
      <a:lstStyle>
        <a:defPPr algn="ctr">
          <a:lnSpc>
            <a:spcPct val="90000"/>
          </a:lnSpc>
          <a:spcBef>
            <a:spcPts val="400"/>
          </a:spcBef>
          <a:defRPr dirty="0" err="1" smtClean="0">
            <a:solidFill>
              <a:schemeClr val="bg1"/>
            </a:solidFill>
          </a:defRPr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HPE Standard 16x9 Black Template.pptx" id="{A0A691D9-4ECB-44B2-BFC3-6B2BBFA28A44}" vid="{7834E111-E563-4D63-BB3F-AA5527782FB9}"/>
    </a:ext>
  </a:extLst>
</a:theme>
</file>

<file path=ppt/theme/theme2.xml><?xml version="1.0" encoding="utf-8"?>
<a:theme xmlns:a="http://schemas.openxmlformats.org/drawingml/2006/main" name="HPE Standard 16x9 White Template">
  <a:themeElements>
    <a:clrScheme name="HPE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00000"/>
      </a:hlink>
      <a:folHlink>
        <a:srgbClr val="000000"/>
      </a:folHlink>
    </a:clrScheme>
    <a:fontScheme name="MetricHPE">
      <a:majorFont>
        <a:latin typeface="MetricHPE"/>
        <a:ea typeface=""/>
        <a:cs typeface=""/>
      </a:majorFont>
      <a:minorFont>
        <a:latin typeface="MetricH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noFill/>
        <a:ln w="57150">
          <a:solidFill>
            <a:schemeClr val="accent1"/>
          </a:solidFill>
        </a:ln>
      </a:spPr>
      <a:bodyPr tIns="91440" bIns="91440"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57150">
          <a:noFill/>
          <a:miter lim="800000"/>
        </a:ln>
      </a:spPr>
      <a:bodyPr wrap="square" lIns="90000" tIns="90000" rIns="90000" bIns="90000" rtlCol="0" anchor="ctr" anchorCtr="0">
        <a:noAutofit/>
      </a:bodyPr>
      <a:lstStyle>
        <a:defPPr marL="0" indent="0" algn="ctr">
          <a:lnSpc>
            <a:spcPct val="90000"/>
          </a:lnSpc>
          <a:spcBef>
            <a:spcPts val="400"/>
          </a:spcBef>
          <a:buFont typeface="MetricHPE" panose="020B0503030202060203" pitchFamily="34" charset="0"/>
          <a:buNone/>
          <a:defRPr dirty="0" err="1" smtClean="0"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HPE Standard 16x9 White Template" id="{95AD0B46-8996-43D6-A757-ECCCFC03F9B8}" vid="{83FBB3FB-0FD9-4489-83E5-958E13ED0952}"/>
    </a:ext>
  </a:extLst>
</a:theme>
</file>

<file path=ppt/theme/theme3.xml><?xml version="1.0" encoding="utf-8"?>
<a:theme xmlns:a="http://schemas.openxmlformats.org/drawingml/2006/main" name="HPE_Standard_Metric_16x9_080117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 Standard">
      <a:majorFont>
        <a:latin typeface="MetricHPE Semibold"/>
        <a:ea typeface=""/>
        <a:cs typeface=""/>
      </a:majorFont>
      <a:minorFont>
        <a:latin typeface="MetricHP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noFill/>
        <a:ln w="19050"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57150">
          <a:noFill/>
          <a:miter lim="800000"/>
        </a:ln>
      </a:spPr>
      <a:bodyPr wrap="square" lIns="182880" tIns="182880" rIns="182880" bIns="182880" rtlCol="0">
        <a:spAutoFit/>
      </a:bodyPr>
      <a:lstStyle>
        <a:defPPr algn="l">
          <a:lnSpc>
            <a:spcPct val="90000"/>
          </a:lnSpc>
          <a:spcBef>
            <a:spcPts val="400"/>
          </a:spcBef>
          <a:defRPr dirty="0" err="1" smtClean="0">
            <a:solidFill>
              <a:schemeClr val="bg1"/>
            </a:solidFill>
          </a:defRPr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Presentation1" id="{3F13EFEA-E700-49A8-A141-CEC003F9713F}" vid="{1AC3D9A8-487E-4BB2-A872-B6E73E322E10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1534</TotalTime>
  <Words>822</Words>
  <Application>Microsoft Macintosh PowerPoint</Application>
  <PresentationFormat>Widescreen</PresentationFormat>
  <Paragraphs>170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MetricHPE</vt:lpstr>
      <vt:lpstr>MetricHPE Black</vt:lpstr>
      <vt:lpstr>MetricHPE Light</vt:lpstr>
      <vt:lpstr>MetricHPE Semibold</vt:lpstr>
      <vt:lpstr>HPE Standard 16x9 Black Template</vt:lpstr>
      <vt:lpstr>HPE Standard 16x9 White Template</vt:lpstr>
      <vt:lpstr>HPE_Standard_Metric_16x9_080117</vt:lpstr>
      <vt:lpstr>HPCM Logs with OpenTelemetry in Grafana Loki for Observability</vt:lpstr>
      <vt:lpstr>Agenda</vt:lpstr>
      <vt:lpstr>HPC</vt:lpstr>
      <vt:lpstr>HPE DEPLOYED SUPERCOMPUTERS</vt:lpstr>
      <vt:lpstr>HPCM </vt:lpstr>
      <vt:lpstr>HPCM Monitoring Framework</vt:lpstr>
      <vt:lpstr>PROBLEM STATEMENT</vt:lpstr>
      <vt:lpstr>CURRENT CHALLENGES</vt:lpstr>
      <vt:lpstr>Architecture</vt:lpstr>
      <vt:lpstr>PowerPoint Presentation</vt:lpstr>
      <vt:lpstr>EXPECTED OUTCOME</vt:lpstr>
      <vt:lpstr>Kick start guide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#1</dc:title>
  <dc:creator>Santhosh, Jaya (HPE Storage)</dc:creator>
  <cp:lastModifiedBy>L., Lavanya</cp:lastModifiedBy>
  <cp:revision>26</cp:revision>
  <dcterms:created xsi:type="dcterms:W3CDTF">2022-10-21T03:47:13Z</dcterms:created>
  <dcterms:modified xsi:type="dcterms:W3CDTF">2025-02-04T12:13:49Z</dcterms:modified>
</cp:coreProperties>
</file>

<file path=docProps/thumbnail.jpeg>
</file>